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67" r:id="rId3"/>
    <p:sldId id="268" r:id="rId4"/>
    <p:sldId id="1883" r:id="rId5"/>
    <p:sldId id="1884" r:id="rId6"/>
    <p:sldId id="1887" r:id="rId7"/>
    <p:sldId id="1885" r:id="rId8"/>
    <p:sldId id="1886" r:id="rId9"/>
    <p:sldId id="1888" r:id="rId10"/>
    <p:sldId id="1895" r:id="rId11"/>
    <p:sldId id="1896" r:id="rId12"/>
    <p:sldId id="1912" r:id="rId13"/>
    <p:sldId id="1897" r:id="rId14"/>
    <p:sldId id="1898" r:id="rId15"/>
    <p:sldId id="1910" r:id="rId16"/>
    <p:sldId id="1899" r:id="rId17"/>
    <p:sldId id="1900" r:id="rId18"/>
    <p:sldId id="1901" r:id="rId19"/>
    <p:sldId id="1906" r:id="rId20"/>
    <p:sldId id="1907" r:id="rId21"/>
    <p:sldId id="1911" r:id="rId22"/>
    <p:sldId id="1890" r:id="rId23"/>
    <p:sldId id="1891" r:id="rId24"/>
    <p:sldId id="271" r:id="rId25"/>
    <p:sldId id="270" r:id="rId26"/>
    <p:sldId id="273" r:id="rId27"/>
    <p:sldId id="274" r:id="rId28"/>
    <p:sldId id="275" r:id="rId29"/>
    <p:sldId id="276" r:id="rId30"/>
    <p:sldId id="277" r:id="rId31"/>
    <p:sldId id="278" r:id="rId32"/>
    <p:sldId id="1894" r:id="rId33"/>
    <p:sldId id="1892" r:id="rId34"/>
    <p:sldId id="1893" r:id="rId35"/>
    <p:sldId id="1880" r:id="rId36"/>
  </p:sldIdLst>
  <p:sldSz cx="12192000" cy="6858000"/>
  <p:notesSz cx="6792913" cy="99250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  <a:srgbClr val="5B9BD5"/>
    <a:srgbClr val="EAEFF7"/>
    <a:srgbClr val="1AB39F"/>
    <a:srgbClr val="D5393D"/>
    <a:srgbClr val="51DFDF"/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433" autoAdjust="0"/>
  </p:normalViewPr>
  <p:slideViewPr>
    <p:cSldViewPr snapToGrid="0">
      <p:cViewPr varScale="1">
        <p:scale>
          <a:sx n="76" d="100"/>
          <a:sy n="76" d="100"/>
        </p:scale>
        <p:origin x="19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Öğrenci Sayısı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Sayfa1!$B$2:$B$5</c:f>
              <c:numCache>
                <c:formatCode>General</c:formatCode>
                <c:ptCount val="4"/>
                <c:pt idx="0">
                  <c:v>2138</c:v>
                </c:pt>
                <c:pt idx="1">
                  <c:v>2071</c:v>
                </c:pt>
                <c:pt idx="2">
                  <c:v>2556</c:v>
                </c:pt>
                <c:pt idx="3">
                  <c:v>2558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16-4A5C-9900-03C2F756FC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3460336"/>
        <c:axId val="233459504"/>
      </c:lineChart>
      <c:catAx>
        <c:axId val="23346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3459504"/>
        <c:crosses val="autoZero"/>
        <c:auto val="1"/>
        <c:lblAlgn val="ctr"/>
        <c:lblOffset val="100"/>
        <c:noMultiLvlLbl val="0"/>
      </c:catAx>
      <c:valAx>
        <c:axId val="2334595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346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70D-4D2E-9EB5-303601E9B6E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70D-4D2E-9EB5-303601E9B6E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70D-4D2E-9EB5-303601E9B6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Profesör  </c:v>
                </c:pt>
                <c:pt idx="1">
                  <c:v>Doçent</c:v>
                </c:pt>
                <c:pt idx="2">
                  <c:v>Doktor Öğretim Üyesi 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11</c:v>
                </c:pt>
                <c:pt idx="1">
                  <c:v>22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B-4EEF-BA01-0A53FC62B3F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Profesör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Sayfa1!$B$2:$B$5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3B-4AEE-B9AD-D439F279A80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Doçent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Sayfa1!$C$2:$C$5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15</c:v>
                </c:pt>
                <c:pt idx="3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3B-4AEE-B9AD-D439F279A80C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Dr. Öğr. Üyesi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Sayfa1!$D$2:$D$5</c:f>
              <c:numCache>
                <c:formatCode>General</c:formatCode>
                <c:ptCount val="4"/>
                <c:pt idx="0">
                  <c:v>8</c:v>
                </c:pt>
                <c:pt idx="1">
                  <c:v>18</c:v>
                </c:pt>
                <c:pt idx="2">
                  <c:v>33</c:v>
                </c:pt>
                <c:pt idx="3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3B-4AEE-B9AD-D439F279A80C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Toplam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Sayfa1!$E$2:$E$5</c:f>
              <c:numCache>
                <c:formatCode>General</c:formatCode>
                <c:ptCount val="4"/>
                <c:pt idx="0">
                  <c:v>23</c:v>
                </c:pt>
                <c:pt idx="1">
                  <c:v>36</c:v>
                </c:pt>
                <c:pt idx="2">
                  <c:v>58</c:v>
                </c:pt>
                <c:pt idx="3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3B-4AEE-B9AD-D439F279A8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38904576"/>
        <c:axId val="2038906240"/>
      </c:lineChart>
      <c:catAx>
        <c:axId val="203890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8906240"/>
        <c:crosses val="autoZero"/>
        <c:auto val="1"/>
        <c:lblAlgn val="ctr"/>
        <c:lblOffset val="100"/>
        <c:noMultiLvlLbl val="0"/>
      </c:catAx>
      <c:valAx>
        <c:axId val="203890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890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Görevlisi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Sayfa1!$B$2:$B$5</c:f>
              <c:numCache>
                <c:formatCode>General</c:formatCode>
                <c:ptCount val="4"/>
                <c:pt idx="0">
                  <c:v>25</c:v>
                </c:pt>
                <c:pt idx="1">
                  <c:v>44</c:v>
                </c:pt>
                <c:pt idx="2">
                  <c:v>55</c:v>
                </c:pt>
                <c:pt idx="3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6-4F8A-8086-02534763172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Araştırma Görevlisi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Sayfa1!$C$2:$C$5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35</c:v>
                </c:pt>
                <c:pt idx="3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16-4F8A-8086-025347631722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Toplam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Sayfa1!$D$2:$D$5</c:f>
              <c:numCache>
                <c:formatCode>General</c:formatCode>
                <c:ptCount val="4"/>
                <c:pt idx="0">
                  <c:v>30</c:v>
                </c:pt>
                <c:pt idx="1">
                  <c:v>57</c:v>
                </c:pt>
                <c:pt idx="2">
                  <c:v>90</c:v>
                </c:pt>
                <c:pt idx="3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16-4F8A-8086-0253476317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8904576"/>
        <c:axId val="2038906240"/>
      </c:lineChart>
      <c:catAx>
        <c:axId val="203890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8906240"/>
        <c:crosses val="autoZero"/>
        <c:auto val="1"/>
        <c:lblAlgn val="ctr"/>
        <c:lblOffset val="100"/>
        <c:noMultiLvlLbl val="0"/>
      </c:catAx>
      <c:valAx>
        <c:axId val="203890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890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A2543-21E5-4B82-B9EB-1E9F03AF45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AF6089-CBDD-4CF2-90AC-1C75F1D06669}">
      <dgm:prSet phldrT="[Metin]" custT="1"/>
      <dgm:spPr/>
      <dgm:t>
        <a:bodyPr/>
        <a:lstStyle/>
        <a:p>
          <a:r>
            <a:rPr lang="tr-TR" sz="3200" dirty="0"/>
            <a:t>REKTÖR</a:t>
          </a:r>
        </a:p>
        <a:p>
          <a:r>
            <a:rPr lang="tr-TR" sz="1600" dirty="0"/>
            <a:t>(Kalite Komisyonu Başkanı)</a:t>
          </a:r>
        </a:p>
      </dgm:t>
    </dgm:pt>
    <dgm:pt modelId="{DD2A78F2-7ACB-4D5C-902F-0EF8695594DB}" type="parTrans" cxnId="{94D54404-C2FF-4351-96E9-5A4FB3268BAB}">
      <dgm:prSet/>
      <dgm:spPr/>
      <dgm:t>
        <a:bodyPr/>
        <a:lstStyle/>
        <a:p>
          <a:endParaRPr lang="tr-TR"/>
        </a:p>
      </dgm:t>
    </dgm:pt>
    <dgm:pt modelId="{5A118FFF-46D6-4A95-8C6D-40DE775384D6}" type="sibTrans" cxnId="{94D54404-C2FF-4351-96E9-5A4FB3268BAB}">
      <dgm:prSet/>
      <dgm:spPr/>
      <dgm:t>
        <a:bodyPr/>
        <a:lstStyle/>
        <a:p>
          <a:endParaRPr lang="tr-TR"/>
        </a:p>
      </dgm:t>
    </dgm:pt>
    <dgm:pt modelId="{8E6CF007-7574-44BE-A4D4-28CC7E7CE43A}" type="asst">
      <dgm:prSet phldrT="[Metin]" custT="1"/>
      <dgm:spPr/>
      <dgm:t>
        <a:bodyPr/>
        <a:lstStyle/>
        <a:p>
          <a:r>
            <a:rPr lang="tr-TR" sz="2000" dirty="0"/>
            <a:t>Rektör Yardımcısı</a:t>
          </a:r>
        </a:p>
        <a:p>
          <a:r>
            <a:rPr lang="tr-TR" sz="1300" dirty="0"/>
            <a:t>(Kalite Komisyonundan Sorumlu)</a:t>
          </a:r>
        </a:p>
      </dgm:t>
    </dgm:pt>
    <dgm:pt modelId="{EC01FB40-E293-4860-8424-E360848B6924}" type="parTrans" cxnId="{926A3A0B-A423-416B-8D23-9C6031C469A7}">
      <dgm:prSet/>
      <dgm:spPr/>
      <dgm:t>
        <a:bodyPr/>
        <a:lstStyle/>
        <a:p>
          <a:endParaRPr lang="tr-TR"/>
        </a:p>
      </dgm:t>
    </dgm:pt>
    <dgm:pt modelId="{3C2A3486-B4AA-435D-83FF-64E9724CDDC9}" type="sibTrans" cxnId="{926A3A0B-A423-416B-8D23-9C6031C469A7}">
      <dgm:prSet/>
      <dgm:spPr/>
      <dgm:t>
        <a:bodyPr/>
        <a:lstStyle/>
        <a:p>
          <a:endParaRPr lang="tr-TR"/>
        </a:p>
      </dgm:t>
    </dgm:pt>
    <dgm:pt modelId="{7FADE4D3-A6A0-4A97-81BC-DBDEE248E451}">
      <dgm:prSet phldrT="[Metin]"/>
      <dgm:spPr/>
      <dgm:t>
        <a:bodyPr/>
        <a:lstStyle/>
        <a:p>
          <a:r>
            <a:rPr lang="tr-TR" dirty="0"/>
            <a:t>Kalite Komisyonu</a:t>
          </a:r>
        </a:p>
      </dgm:t>
    </dgm:pt>
    <dgm:pt modelId="{C86C99F1-FF71-463A-86D1-C4C5EA1ACF40}" type="parTrans" cxnId="{9F982AAC-2B42-4B2B-AD2B-7B2921711464}">
      <dgm:prSet/>
      <dgm:spPr/>
      <dgm:t>
        <a:bodyPr/>
        <a:lstStyle/>
        <a:p>
          <a:endParaRPr lang="tr-TR"/>
        </a:p>
      </dgm:t>
    </dgm:pt>
    <dgm:pt modelId="{71E85847-98C0-49A9-B3FA-C296F39A9CC3}" type="sibTrans" cxnId="{9F982AAC-2B42-4B2B-AD2B-7B2921711464}">
      <dgm:prSet/>
      <dgm:spPr/>
      <dgm:t>
        <a:bodyPr/>
        <a:lstStyle/>
        <a:p>
          <a:endParaRPr lang="tr-TR"/>
        </a:p>
      </dgm:t>
    </dgm:pt>
    <dgm:pt modelId="{744DF8BC-D947-4396-A98F-DDA510C0A29A}">
      <dgm:prSet phldrT="[Metin]"/>
      <dgm:spPr/>
      <dgm:t>
        <a:bodyPr/>
        <a:lstStyle/>
        <a:p>
          <a:r>
            <a:rPr lang="tr-TR" dirty="0"/>
            <a:t>Kalite Koordinatörlüğü</a:t>
          </a:r>
        </a:p>
        <a:p>
          <a:r>
            <a:rPr lang="tr-TR" dirty="0"/>
            <a:t>(Koordinatör)</a:t>
          </a:r>
        </a:p>
      </dgm:t>
    </dgm:pt>
    <dgm:pt modelId="{3AE31A39-A965-4ED6-A460-0823A611A27B}" type="parTrans" cxnId="{9A6262E8-7C84-4BB8-A3E3-9BD84340EDFF}">
      <dgm:prSet/>
      <dgm:spPr/>
      <dgm:t>
        <a:bodyPr/>
        <a:lstStyle/>
        <a:p>
          <a:endParaRPr lang="tr-TR"/>
        </a:p>
      </dgm:t>
    </dgm:pt>
    <dgm:pt modelId="{DCA2D0DB-9FB5-4AC1-B949-248D87A941E3}" type="sibTrans" cxnId="{9A6262E8-7C84-4BB8-A3E3-9BD84340EDFF}">
      <dgm:prSet/>
      <dgm:spPr/>
      <dgm:t>
        <a:bodyPr/>
        <a:lstStyle/>
        <a:p>
          <a:endParaRPr lang="tr-TR"/>
        </a:p>
      </dgm:t>
    </dgm:pt>
    <dgm:pt modelId="{541CED4C-C7E0-4441-8C5A-4C9A587C52DD}">
      <dgm:prSet/>
      <dgm:spPr/>
      <dgm:t>
        <a:bodyPr/>
        <a:lstStyle/>
        <a:p>
          <a:r>
            <a:rPr lang="tr-TR" dirty="0"/>
            <a:t>Birim Kalite Komisyonları</a:t>
          </a:r>
        </a:p>
      </dgm:t>
    </dgm:pt>
    <dgm:pt modelId="{CFD5C5BD-7C2B-429D-8925-D6308BD4A222}" type="parTrans" cxnId="{E8B191DE-FA21-4B50-B9C7-E97EF0C8799B}">
      <dgm:prSet/>
      <dgm:spPr/>
      <dgm:t>
        <a:bodyPr/>
        <a:lstStyle/>
        <a:p>
          <a:endParaRPr lang="tr-TR"/>
        </a:p>
      </dgm:t>
    </dgm:pt>
    <dgm:pt modelId="{1513B7EF-6638-40B5-94DE-6F13E6A9C040}" type="sibTrans" cxnId="{E8B191DE-FA21-4B50-B9C7-E97EF0C8799B}">
      <dgm:prSet/>
      <dgm:spPr/>
      <dgm:t>
        <a:bodyPr/>
        <a:lstStyle/>
        <a:p>
          <a:endParaRPr lang="tr-TR"/>
        </a:p>
      </dgm:t>
    </dgm:pt>
    <dgm:pt modelId="{1717096E-A2E9-4887-B412-1F8423B68311}" type="asst">
      <dgm:prSet/>
      <dgm:spPr/>
      <dgm:t>
        <a:bodyPr/>
        <a:lstStyle/>
        <a:p>
          <a:r>
            <a:rPr lang="tr-TR" dirty="0"/>
            <a:t>Kalite Geliştirme Ekibi</a:t>
          </a:r>
        </a:p>
      </dgm:t>
    </dgm:pt>
    <dgm:pt modelId="{AA7D3EE3-A3A9-49BC-88DA-C37A89F94130}" type="parTrans" cxnId="{96A05EEA-7D5E-4A9B-966A-A40128B10198}">
      <dgm:prSet/>
      <dgm:spPr/>
      <dgm:t>
        <a:bodyPr/>
        <a:lstStyle/>
        <a:p>
          <a:endParaRPr lang="tr-TR"/>
        </a:p>
      </dgm:t>
    </dgm:pt>
    <dgm:pt modelId="{6B4FB44B-EF5E-4EAD-A4A5-DF79A2716E64}" type="sibTrans" cxnId="{96A05EEA-7D5E-4A9B-966A-A40128B10198}">
      <dgm:prSet/>
      <dgm:spPr/>
      <dgm:t>
        <a:bodyPr/>
        <a:lstStyle/>
        <a:p>
          <a:endParaRPr lang="tr-TR"/>
        </a:p>
      </dgm:t>
    </dgm:pt>
    <dgm:pt modelId="{FBF826E6-2437-4DB0-9999-634108A34A2A}">
      <dgm:prSet/>
      <dgm:spPr/>
      <dgm:t>
        <a:bodyPr/>
        <a:lstStyle/>
        <a:p>
          <a:r>
            <a:rPr lang="tr-TR" dirty="0"/>
            <a:t>Sekretarya</a:t>
          </a:r>
        </a:p>
      </dgm:t>
    </dgm:pt>
    <dgm:pt modelId="{4C9C2776-55F3-4EC0-BB14-BD6F07483E2B}" type="parTrans" cxnId="{46FBBE65-9028-4534-987A-6122AE407E03}">
      <dgm:prSet/>
      <dgm:spPr/>
      <dgm:t>
        <a:bodyPr/>
        <a:lstStyle/>
        <a:p>
          <a:endParaRPr lang="tr-TR"/>
        </a:p>
      </dgm:t>
    </dgm:pt>
    <dgm:pt modelId="{F862A201-B656-4C4E-B52B-50F7291FEAFF}" type="sibTrans" cxnId="{46FBBE65-9028-4534-987A-6122AE407E03}">
      <dgm:prSet/>
      <dgm:spPr/>
      <dgm:t>
        <a:bodyPr/>
        <a:lstStyle/>
        <a:p>
          <a:endParaRPr lang="tr-TR"/>
        </a:p>
      </dgm:t>
    </dgm:pt>
    <dgm:pt modelId="{923AE834-5CE3-40D1-ADB4-7073F5AF5DE4}">
      <dgm:prSet/>
      <dgm:spPr/>
      <dgm:t>
        <a:bodyPr/>
        <a:lstStyle/>
        <a:p>
          <a:r>
            <a:rPr lang="tr-TR" dirty="0"/>
            <a:t>Alt Çalışma Grupları</a:t>
          </a:r>
        </a:p>
      </dgm:t>
    </dgm:pt>
    <dgm:pt modelId="{D2A18E85-C659-4F88-ACD4-0870D2273307}" type="parTrans" cxnId="{ACC949D5-995D-4A86-807D-1D26AF0806AB}">
      <dgm:prSet/>
      <dgm:spPr/>
      <dgm:t>
        <a:bodyPr/>
        <a:lstStyle/>
        <a:p>
          <a:endParaRPr lang="tr-TR"/>
        </a:p>
      </dgm:t>
    </dgm:pt>
    <dgm:pt modelId="{FCBA3FB3-8B73-4803-A340-32016CF4D7DE}" type="sibTrans" cxnId="{ACC949D5-995D-4A86-807D-1D26AF0806AB}">
      <dgm:prSet/>
      <dgm:spPr/>
      <dgm:t>
        <a:bodyPr/>
        <a:lstStyle/>
        <a:p>
          <a:endParaRPr lang="tr-TR"/>
        </a:p>
      </dgm:t>
    </dgm:pt>
    <dgm:pt modelId="{17CF3D4F-CE80-497B-B4BF-A67FE1817B5D}" type="pres">
      <dgm:prSet presAssocID="{B8BA2543-21E5-4B82-B9EB-1E9F03AF4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779EB7-84B7-4A59-B80D-64B672A8EC79}" type="pres">
      <dgm:prSet presAssocID="{ABAF6089-CBDD-4CF2-90AC-1C75F1D06669}" presName="hierRoot1" presStyleCnt="0">
        <dgm:presLayoutVars>
          <dgm:hierBranch val="init"/>
        </dgm:presLayoutVars>
      </dgm:prSet>
      <dgm:spPr/>
    </dgm:pt>
    <dgm:pt modelId="{C8226E80-A917-4E75-8F8D-193689BDCDDE}" type="pres">
      <dgm:prSet presAssocID="{ABAF6089-CBDD-4CF2-90AC-1C75F1D06669}" presName="rootComposite1" presStyleCnt="0"/>
      <dgm:spPr/>
    </dgm:pt>
    <dgm:pt modelId="{EA7A818D-DE68-479D-895B-DFFD57BC68B0}" type="pres">
      <dgm:prSet presAssocID="{ABAF6089-CBDD-4CF2-90AC-1C75F1D06669}" presName="rootText1" presStyleLbl="node0" presStyleIdx="0" presStyleCnt="1" custScaleX="179093">
        <dgm:presLayoutVars>
          <dgm:chPref val="3"/>
        </dgm:presLayoutVars>
      </dgm:prSet>
      <dgm:spPr/>
    </dgm:pt>
    <dgm:pt modelId="{0B9387A7-7C99-445C-8DEA-4A4FA6C166E0}" type="pres">
      <dgm:prSet presAssocID="{ABAF6089-CBDD-4CF2-90AC-1C75F1D06669}" presName="rootConnector1" presStyleLbl="node1" presStyleIdx="0" presStyleCnt="0"/>
      <dgm:spPr/>
    </dgm:pt>
    <dgm:pt modelId="{841FA8B4-7298-47B7-AD11-6154652DFC1A}" type="pres">
      <dgm:prSet presAssocID="{ABAF6089-CBDD-4CF2-90AC-1C75F1D06669}" presName="hierChild2" presStyleCnt="0"/>
      <dgm:spPr/>
    </dgm:pt>
    <dgm:pt modelId="{05C84140-F26C-4A82-A061-4A975F645A05}" type="pres">
      <dgm:prSet presAssocID="{C86C99F1-FF71-463A-86D1-C4C5EA1ACF40}" presName="Name37" presStyleLbl="parChTrans1D2" presStyleIdx="0" presStyleCnt="3"/>
      <dgm:spPr/>
    </dgm:pt>
    <dgm:pt modelId="{E8AE239F-1E87-4F58-9B06-96F18B86BED3}" type="pres">
      <dgm:prSet presAssocID="{7FADE4D3-A6A0-4A97-81BC-DBDEE248E451}" presName="hierRoot2" presStyleCnt="0">
        <dgm:presLayoutVars>
          <dgm:hierBranch val="init"/>
        </dgm:presLayoutVars>
      </dgm:prSet>
      <dgm:spPr/>
    </dgm:pt>
    <dgm:pt modelId="{F11C3F51-7601-47B7-AB15-E69305F9FD05}" type="pres">
      <dgm:prSet presAssocID="{7FADE4D3-A6A0-4A97-81BC-DBDEE248E451}" presName="rootComposite" presStyleCnt="0"/>
      <dgm:spPr/>
    </dgm:pt>
    <dgm:pt modelId="{5B63604F-ACB3-4BA9-91C0-35AF06016514}" type="pres">
      <dgm:prSet presAssocID="{7FADE4D3-A6A0-4A97-81BC-DBDEE248E451}" presName="rootText" presStyleLbl="node2" presStyleIdx="0" presStyleCnt="2" custScaleX="180020">
        <dgm:presLayoutVars>
          <dgm:chPref val="3"/>
        </dgm:presLayoutVars>
      </dgm:prSet>
      <dgm:spPr/>
    </dgm:pt>
    <dgm:pt modelId="{F08E0ADE-4046-470D-B38F-A0267C4B73B2}" type="pres">
      <dgm:prSet presAssocID="{7FADE4D3-A6A0-4A97-81BC-DBDEE248E451}" presName="rootConnector" presStyleLbl="node2" presStyleIdx="0" presStyleCnt="2"/>
      <dgm:spPr/>
    </dgm:pt>
    <dgm:pt modelId="{FA51A8BE-69D1-4BD9-A46F-61298D1BE109}" type="pres">
      <dgm:prSet presAssocID="{7FADE4D3-A6A0-4A97-81BC-DBDEE248E451}" presName="hierChild4" presStyleCnt="0"/>
      <dgm:spPr/>
    </dgm:pt>
    <dgm:pt modelId="{0E233AB2-9775-4AD7-9DC1-04FEAFC4E7FD}" type="pres">
      <dgm:prSet presAssocID="{CFD5C5BD-7C2B-429D-8925-D6308BD4A222}" presName="Name37" presStyleLbl="parChTrans1D3" presStyleIdx="0" presStyleCnt="4"/>
      <dgm:spPr/>
    </dgm:pt>
    <dgm:pt modelId="{033FF43E-C5DC-4430-B5C0-C8C100843245}" type="pres">
      <dgm:prSet presAssocID="{541CED4C-C7E0-4441-8C5A-4C9A587C52DD}" presName="hierRoot2" presStyleCnt="0">
        <dgm:presLayoutVars>
          <dgm:hierBranch/>
        </dgm:presLayoutVars>
      </dgm:prSet>
      <dgm:spPr/>
    </dgm:pt>
    <dgm:pt modelId="{6C4803F2-E1E8-4EE6-9A2A-7FF9E9C702A8}" type="pres">
      <dgm:prSet presAssocID="{541CED4C-C7E0-4441-8C5A-4C9A587C52DD}" presName="rootComposite" presStyleCnt="0"/>
      <dgm:spPr/>
    </dgm:pt>
    <dgm:pt modelId="{14983356-FBD7-4DFF-B0C2-BE89405F186C}" type="pres">
      <dgm:prSet presAssocID="{541CED4C-C7E0-4441-8C5A-4C9A587C52DD}" presName="rootText" presStyleLbl="node3" presStyleIdx="0" presStyleCnt="3" custLinFactNeighborY="-22542">
        <dgm:presLayoutVars>
          <dgm:chPref val="3"/>
        </dgm:presLayoutVars>
      </dgm:prSet>
      <dgm:spPr/>
    </dgm:pt>
    <dgm:pt modelId="{D48F51DB-6127-48C4-950C-95542BFCB540}" type="pres">
      <dgm:prSet presAssocID="{541CED4C-C7E0-4441-8C5A-4C9A587C52DD}" presName="rootConnector" presStyleLbl="node3" presStyleIdx="0" presStyleCnt="3"/>
      <dgm:spPr/>
    </dgm:pt>
    <dgm:pt modelId="{F889DD5F-FC27-4D55-B571-2C32C50096EA}" type="pres">
      <dgm:prSet presAssocID="{541CED4C-C7E0-4441-8C5A-4C9A587C52DD}" presName="hierChild4" presStyleCnt="0"/>
      <dgm:spPr/>
    </dgm:pt>
    <dgm:pt modelId="{64778D4D-1727-4D50-A679-1F1B791555B6}" type="pres">
      <dgm:prSet presAssocID="{541CED4C-C7E0-4441-8C5A-4C9A587C52DD}" presName="hierChild5" presStyleCnt="0"/>
      <dgm:spPr/>
    </dgm:pt>
    <dgm:pt modelId="{0684ACE4-3B24-43DF-94F9-14193CAA018F}" type="pres">
      <dgm:prSet presAssocID="{D2A18E85-C659-4F88-ACD4-0870D2273307}" presName="Name37" presStyleLbl="parChTrans1D3" presStyleIdx="1" presStyleCnt="4"/>
      <dgm:spPr/>
    </dgm:pt>
    <dgm:pt modelId="{798D7423-8C35-420E-A6B9-3572D0ECD563}" type="pres">
      <dgm:prSet presAssocID="{923AE834-5CE3-40D1-ADB4-7073F5AF5DE4}" presName="hierRoot2" presStyleCnt="0">
        <dgm:presLayoutVars>
          <dgm:hierBranch val="init"/>
        </dgm:presLayoutVars>
      </dgm:prSet>
      <dgm:spPr/>
    </dgm:pt>
    <dgm:pt modelId="{22662F12-4830-4E84-AD26-FE545C2ABF08}" type="pres">
      <dgm:prSet presAssocID="{923AE834-5CE3-40D1-ADB4-7073F5AF5DE4}" presName="rootComposite" presStyleCnt="0"/>
      <dgm:spPr/>
    </dgm:pt>
    <dgm:pt modelId="{1AB986DA-570D-4022-A9C1-232303ABF40A}" type="pres">
      <dgm:prSet presAssocID="{923AE834-5CE3-40D1-ADB4-7073F5AF5DE4}" presName="rootText" presStyleLbl="node3" presStyleIdx="1" presStyleCnt="3" custLinFactNeighborY="-22059">
        <dgm:presLayoutVars>
          <dgm:chPref val="3"/>
        </dgm:presLayoutVars>
      </dgm:prSet>
      <dgm:spPr/>
    </dgm:pt>
    <dgm:pt modelId="{5646638C-D754-49A1-9294-562A32A4939F}" type="pres">
      <dgm:prSet presAssocID="{923AE834-5CE3-40D1-ADB4-7073F5AF5DE4}" presName="rootConnector" presStyleLbl="node3" presStyleIdx="1" presStyleCnt="3"/>
      <dgm:spPr/>
    </dgm:pt>
    <dgm:pt modelId="{1B054D1B-3BA0-4220-89A3-E68201941180}" type="pres">
      <dgm:prSet presAssocID="{923AE834-5CE3-40D1-ADB4-7073F5AF5DE4}" presName="hierChild4" presStyleCnt="0"/>
      <dgm:spPr/>
    </dgm:pt>
    <dgm:pt modelId="{334467BE-AC8E-4ACC-9FF1-A0592DD3D020}" type="pres">
      <dgm:prSet presAssocID="{923AE834-5CE3-40D1-ADB4-7073F5AF5DE4}" presName="hierChild5" presStyleCnt="0"/>
      <dgm:spPr/>
    </dgm:pt>
    <dgm:pt modelId="{61E31C1B-A812-4C9D-8914-A41104DBF948}" type="pres">
      <dgm:prSet presAssocID="{7FADE4D3-A6A0-4A97-81BC-DBDEE248E451}" presName="hierChild5" presStyleCnt="0"/>
      <dgm:spPr/>
    </dgm:pt>
    <dgm:pt modelId="{52C6347E-31EF-4A24-BD5F-214097B4FE70}" type="pres">
      <dgm:prSet presAssocID="{3AE31A39-A965-4ED6-A460-0823A611A27B}" presName="Name37" presStyleLbl="parChTrans1D2" presStyleIdx="1" presStyleCnt="3"/>
      <dgm:spPr/>
    </dgm:pt>
    <dgm:pt modelId="{41245DC6-701A-4F5A-8117-7C2F589683E7}" type="pres">
      <dgm:prSet presAssocID="{744DF8BC-D947-4396-A98F-DDA510C0A29A}" presName="hierRoot2" presStyleCnt="0">
        <dgm:presLayoutVars>
          <dgm:hierBranch val="init"/>
        </dgm:presLayoutVars>
      </dgm:prSet>
      <dgm:spPr/>
    </dgm:pt>
    <dgm:pt modelId="{84BFED5A-3D0D-4AA1-881B-6CD22E5AB2BB}" type="pres">
      <dgm:prSet presAssocID="{744DF8BC-D947-4396-A98F-DDA510C0A29A}" presName="rootComposite" presStyleCnt="0"/>
      <dgm:spPr/>
    </dgm:pt>
    <dgm:pt modelId="{551C48A3-E6E8-4C86-925F-452FF5673A93}" type="pres">
      <dgm:prSet presAssocID="{744DF8BC-D947-4396-A98F-DDA510C0A29A}" presName="rootText" presStyleLbl="node2" presStyleIdx="1" presStyleCnt="2" custScaleX="162561">
        <dgm:presLayoutVars>
          <dgm:chPref val="3"/>
        </dgm:presLayoutVars>
      </dgm:prSet>
      <dgm:spPr/>
    </dgm:pt>
    <dgm:pt modelId="{73EAEE96-1FD2-4684-A5E5-2A5CD4CD240E}" type="pres">
      <dgm:prSet presAssocID="{744DF8BC-D947-4396-A98F-DDA510C0A29A}" presName="rootConnector" presStyleLbl="node2" presStyleIdx="1" presStyleCnt="2"/>
      <dgm:spPr/>
    </dgm:pt>
    <dgm:pt modelId="{47A43928-3D18-4560-B043-B427FDFF8D05}" type="pres">
      <dgm:prSet presAssocID="{744DF8BC-D947-4396-A98F-DDA510C0A29A}" presName="hierChild4" presStyleCnt="0"/>
      <dgm:spPr/>
    </dgm:pt>
    <dgm:pt modelId="{A518AF0E-D085-4515-9A90-083195BF57EA}" type="pres">
      <dgm:prSet presAssocID="{4C9C2776-55F3-4EC0-BB14-BD6F07483E2B}" presName="Name37" presStyleLbl="parChTrans1D3" presStyleIdx="2" presStyleCnt="4"/>
      <dgm:spPr/>
    </dgm:pt>
    <dgm:pt modelId="{0434BF6C-6BFC-4CA8-8969-F852D715EE6C}" type="pres">
      <dgm:prSet presAssocID="{FBF826E6-2437-4DB0-9999-634108A34A2A}" presName="hierRoot2" presStyleCnt="0">
        <dgm:presLayoutVars>
          <dgm:hierBranch val="init"/>
        </dgm:presLayoutVars>
      </dgm:prSet>
      <dgm:spPr/>
    </dgm:pt>
    <dgm:pt modelId="{CB80878D-9AD0-4D57-8FEF-806BE7D9C02B}" type="pres">
      <dgm:prSet presAssocID="{FBF826E6-2437-4DB0-9999-634108A34A2A}" presName="rootComposite" presStyleCnt="0"/>
      <dgm:spPr/>
    </dgm:pt>
    <dgm:pt modelId="{617C656A-609E-4305-9923-73D1C0FAD8B9}" type="pres">
      <dgm:prSet presAssocID="{FBF826E6-2437-4DB0-9999-634108A34A2A}" presName="rootText" presStyleLbl="node3" presStyleIdx="2" presStyleCnt="3" custLinFactNeighborY="1761">
        <dgm:presLayoutVars>
          <dgm:chPref val="3"/>
        </dgm:presLayoutVars>
      </dgm:prSet>
      <dgm:spPr/>
    </dgm:pt>
    <dgm:pt modelId="{FDF5F1E0-A7C9-425A-B687-F735B4DF562E}" type="pres">
      <dgm:prSet presAssocID="{FBF826E6-2437-4DB0-9999-634108A34A2A}" presName="rootConnector" presStyleLbl="node3" presStyleIdx="2" presStyleCnt="3"/>
      <dgm:spPr/>
    </dgm:pt>
    <dgm:pt modelId="{C37EB94E-ECA1-475B-919E-2D871EF10B0A}" type="pres">
      <dgm:prSet presAssocID="{FBF826E6-2437-4DB0-9999-634108A34A2A}" presName="hierChild4" presStyleCnt="0"/>
      <dgm:spPr/>
    </dgm:pt>
    <dgm:pt modelId="{05F7880E-C22C-4FA2-B05A-0C5BEA76CF74}" type="pres">
      <dgm:prSet presAssocID="{FBF826E6-2437-4DB0-9999-634108A34A2A}" presName="hierChild5" presStyleCnt="0"/>
      <dgm:spPr/>
    </dgm:pt>
    <dgm:pt modelId="{BD6AB7A6-85B4-4669-9690-7223D53969D6}" type="pres">
      <dgm:prSet presAssocID="{744DF8BC-D947-4396-A98F-DDA510C0A29A}" presName="hierChild5" presStyleCnt="0"/>
      <dgm:spPr/>
    </dgm:pt>
    <dgm:pt modelId="{C8D27CF1-A586-4DEF-BB73-B78771F30B69}" type="pres">
      <dgm:prSet presAssocID="{AA7D3EE3-A3A9-49BC-88DA-C37A89F94130}" presName="Name111" presStyleLbl="parChTrans1D3" presStyleIdx="3" presStyleCnt="4"/>
      <dgm:spPr/>
    </dgm:pt>
    <dgm:pt modelId="{C6924AB5-8164-4E79-BC2D-7C909EDEB609}" type="pres">
      <dgm:prSet presAssocID="{1717096E-A2E9-4887-B412-1F8423B68311}" presName="hierRoot3" presStyleCnt="0">
        <dgm:presLayoutVars>
          <dgm:hierBranch val="init"/>
        </dgm:presLayoutVars>
      </dgm:prSet>
      <dgm:spPr/>
    </dgm:pt>
    <dgm:pt modelId="{992B68EE-0ABC-4B34-951F-CAC5C5D47B62}" type="pres">
      <dgm:prSet presAssocID="{1717096E-A2E9-4887-B412-1F8423B68311}" presName="rootComposite3" presStyleCnt="0"/>
      <dgm:spPr/>
    </dgm:pt>
    <dgm:pt modelId="{319E1ED2-4E0F-4BE0-BF51-79A2D9951E18}" type="pres">
      <dgm:prSet presAssocID="{1717096E-A2E9-4887-B412-1F8423B68311}" presName="rootText3" presStyleLbl="asst2" presStyleIdx="0" presStyleCnt="1">
        <dgm:presLayoutVars>
          <dgm:chPref val="3"/>
        </dgm:presLayoutVars>
      </dgm:prSet>
      <dgm:spPr/>
    </dgm:pt>
    <dgm:pt modelId="{AB8EEC11-88B9-46E2-AB50-3FA810696B57}" type="pres">
      <dgm:prSet presAssocID="{1717096E-A2E9-4887-B412-1F8423B68311}" presName="rootConnector3" presStyleLbl="asst2" presStyleIdx="0" presStyleCnt="1"/>
      <dgm:spPr/>
    </dgm:pt>
    <dgm:pt modelId="{F2112486-0525-4123-9BA3-E823A49473C0}" type="pres">
      <dgm:prSet presAssocID="{1717096E-A2E9-4887-B412-1F8423B68311}" presName="hierChild6" presStyleCnt="0"/>
      <dgm:spPr/>
    </dgm:pt>
    <dgm:pt modelId="{53C1B5B6-6CDA-4DC0-8DD3-2490B6A4472C}" type="pres">
      <dgm:prSet presAssocID="{1717096E-A2E9-4887-B412-1F8423B68311}" presName="hierChild7" presStyleCnt="0"/>
      <dgm:spPr/>
    </dgm:pt>
    <dgm:pt modelId="{8E936CC1-D385-4E15-92F8-3CFB1ED0A9E8}" type="pres">
      <dgm:prSet presAssocID="{ABAF6089-CBDD-4CF2-90AC-1C75F1D06669}" presName="hierChild3" presStyleCnt="0"/>
      <dgm:spPr/>
    </dgm:pt>
    <dgm:pt modelId="{FB1C6804-C2DD-49B4-AFFD-52198FB7FCB2}" type="pres">
      <dgm:prSet presAssocID="{EC01FB40-E293-4860-8424-E360848B6924}" presName="Name111" presStyleLbl="parChTrans1D2" presStyleIdx="2" presStyleCnt="3"/>
      <dgm:spPr/>
    </dgm:pt>
    <dgm:pt modelId="{3A2F95F4-6FAD-4451-B3BA-9B71EE7997B9}" type="pres">
      <dgm:prSet presAssocID="{8E6CF007-7574-44BE-A4D4-28CC7E7CE43A}" presName="hierRoot3" presStyleCnt="0">
        <dgm:presLayoutVars>
          <dgm:hierBranch val="init"/>
        </dgm:presLayoutVars>
      </dgm:prSet>
      <dgm:spPr/>
    </dgm:pt>
    <dgm:pt modelId="{44020D29-9C0A-471A-876C-BAF432A74A6B}" type="pres">
      <dgm:prSet presAssocID="{8E6CF007-7574-44BE-A4D4-28CC7E7CE43A}" presName="rootComposite3" presStyleCnt="0"/>
      <dgm:spPr/>
    </dgm:pt>
    <dgm:pt modelId="{54525A28-8B71-47BB-AC01-29DC0C99E4B3}" type="pres">
      <dgm:prSet presAssocID="{8E6CF007-7574-44BE-A4D4-28CC7E7CE43A}" presName="rootText3" presStyleLbl="asst1" presStyleIdx="0" presStyleCnt="1" custScaleX="157780">
        <dgm:presLayoutVars>
          <dgm:chPref val="3"/>
        </dgm:presLayoutVars>
      </dgm:prSet>
      <dgm:spPr/>
    </dgm:pt>
    <dgm:pt modelId="{7C8BE8D9-C957-4C27-828A-8955478AC3A6}" type="pres">
      <dgm:prSet presAssocID="{8E6CF007-7574-44BE-A4D4-28CC7E7CE43A}" presName="rootConnector3" presStyleLbl="asst1" presStyleIdx="0" presStyleCnt="1"/>
      <dgm:spPr/>
    </dgm:pt>
    <dgm:pt modelId="{6B93E715-2D02-4F67-B500-52AD3E2FA2FB}" type="pres">
      <dgm:prSet presAssocID="{8E6CF007-7574-44BE-A4D4-28CC7E7CE43A}" presName="hierChild6" presStyleCnt="0"/>
      <dgm:spPr/>
    </dgm:pt>
    <dgm:pt modelId="{B58D5C1B-0DF6-4AAB-9B59-5AD67CFDCDAD}" type="pres">
      <dgm:prSet presAssocID="{8E6CF007-7574-44BE-A4D4-28CC7E7CE43A}" presName="hierChild7" presStyleCnt="0"/>
      <dgm:spPr/>
    </dgm:pt>
  </dgm:ptLst>
  <dgm:cxnLst>
    <dgm:cxn modelId="{94D54404-C2FF-4351-96E9-5A4FB3268BAB}" srcId="{B8BA2543-21E5-4B82-B9EB-1E9F03AF45D7}" destId="{ABAF6089-CBDD-4CF2-90AC-1C75F1D06669}" srcOrd="0" destOrd="0" parTransId="{DD2A78F2-7ACB-4D5C-902F-0EF8695594DB}" sibTransId="{5A118FFF-46D6-4A95-8C6D-40DE775384D6}"/>
    <dgm:cxn modelId="{926A3A0B-A423-416B-8D23-9C6031C469A7}" srcId="{ABAF6089-CBDD-4CF2-90AC-1C75F1D06669}" destId="{8E6CF007-7574-44BE-A4D4-28CC7E7CE43A}" srcOrd="0" destOrd="0" parTransId="{EC01FB40-E293-4860-8424-E360848B6924}" sibTransId="{3C2A3486-B4AA-435D-83FF-64E9724CDDC9}"/>
    <dgm:cxn modelId="{285B960D-28A8-47CA-8B2A-89A1768854B5}" type="presOf" srcId="{EC01FB40-E293-4860-8424-E360848B6924}" destId="{FB1C6804-C2DD-49B4-AFFD-52198FB7FCB2}" srcOrd="0" destOrd="0" presId="urn:microsoft.com/office/officeart/2005/8/layout/orgChart1"/>
    <dgm:cxn modelId="{FAE1E815-447B-48D8-8293-2517166CD3D3}" type="presOf" srcId="{ABAF6089-CBDD-4CF2-90AC-1C75F1D06669}" destId="{EA7A818D-DE68-479D-895B-DFFD57BC68B0}" srcOrd="0" destOrd="0" presId="urn:microsoft.com/office/officeart/2005/8/layout/orgChart1"/>
    <dgm:cxn modelId="{AB25CE17-216C-4778-8A0B-6A846D632809}" type="presOf" srcId="{CFD5C5BD-7C2B-429D-8925-D6308BD4A222}" destId="{0E233AB2-9775-4AD7-9DC1-04FEAFC4E7FD}" srcOrd="0" destOrd="0" presId="urn:microsoft.com/office/officeart/2005/8/layout/orgChart1"/>
    <dgm:cxn modelId="{D7DD1C1F-8DD8-4263-A132-E02AB7176B4A}" type="presOf" srcId="{FBF826E6-2437-4DB0-9999-634108A34A2A}" destId="{617C656A-609E-4305-9923-73D1C0FAD8B9}" srcOrd="0" destOrd="0" presId="urn:microsoft.com/office/officeart/2005/8/layout/orgChart1"/>
    <dgm:cxn modelId="{D0B6F92F-4274-4BA0-92B6-B066DD921781}" type="presOf" srcId="{8E6CF007-7574-44BE-A4D4-28CC7E7CE43A}" destId="{54525A28-8B71-47BB-AC01-29DC0C99E4B3}" srcOrd="0" destOrd="0" presId="urn:microsoft.com/office/officeart/2005/8/layout/orgChart1"/>
    <dgm:cxn modelId="{F974B434-E005-49F5-8817-9940EAFDF8DB}" type="presOf" srcId="{D2A18E85-C659-4F88-ACD4-0870D2273307}" destId="{0684ACE4-3B24-43DF-94F9-14193CAA018F}" srcOrd="0" destOrd="0" presId="urn:microsoft.com/office/officeart/2005/8/layout/orgChart1"/>
    <dgm:cxn modelId="{FF70E43D-525E-4507-92EA-CF77C7E8B8B2}" type="presOf" srcId="{541CED4C-C7E0-4441-8C5A-4C9A587C52DD}" destId="{D48F51DB-6127-48C4-950C-95542BFCB540}" srcOrd="1" destOrd="0" presId="urn:microsoft.com/office/officeart/2005/8/layout/orgChart1"/>
    <dgm:cxn modelId="{61F7D144-D23C-4DE0-8E6D-9EFE63E41790}" type="presOf" srcId="{ABAF6089-CBDD-4CF2-90AC-1C75F1D06669}" destId="{0B9387A7-7C99-445C-8DEA-4A4FA6C166E0}" srcOrd="1" destOrd="0" presId="urn:microsoft.com/office/officeart/2005/8/layout/orgChart1"/>
    <dgm:cxn modelId="{46FBBE65-9028-4534-987A-6122AE407E03}" srcId="{744DF8BC-D947-4396-A98F-DDA510C0A29A}" destId="{FBF826E6-2437-4DB0-9999-634108A34A2A}" srcOrd="1" destOrd="0" parTransId="{4C9C2776-55F3-4EC0-BB14-BD6F07483E2B}" sibTransId="{F862A201-B656-4C4E-B52B-50F7291FEAFF}"/>
    <dgm:cxn modelId="{7C0AA753-676D-4D18-8B45-D55922D9F01F}" type="presOf" srcId="{923AE834-5CE3-40D1-ADB4-7073F5AF5DE4}" destId="{5646638C-D754-49A1-9294-562A32A4939F}" srcOrd="1" destOrd="0" presId="urn:microsoft.com/office/officeart/2005/8/layout/orgChart1"/>
    <dgm:cxn modelId="{0EB64877-464D-48FA-97C9-A7AEB83478FE}" type="presOf" srcId="{C86C99F1-FF71-463A-86D1-C4C5EA1ACF40}" destId="{05C84140-F26C-4A82-A061-4A975F645A05}" srcOrd="0" destOrd="0" presId="urn:microsoft.com/office/officeart/2005/8/layout/orgChart1"/>
    <dgm:cxn modelId="{C2C1A87C-FAB0-4015-8B11-B3397FF5F575}" type="presOf" srcId="{AA7D3EE3-A3A9-49BC-88DA-C37A89F94130}" destId="{C8D27CF1-A586-4DEF-BB73-B78771F30B69}" srcOrd="0" destOrd="0" presId="urn:microsoft.com/office/officeart/2005/8/layout/orgChart1"/>
    <dgm:cxn modelId="{DE96117D-B40B-42CF-8760-0B69A10BF099}" type="presOf" srcId="{7FADE4D3-A6A0-4A97-81BC-DBDEE248E451}" destId="{5B63604F-ACB3-4BA9-91C0-35AF06016514}" srcOrd="0" destOrd="0" presId="urn:microsoft.com/office/officeart/2005/8/layout/orgChart1"/>
    <dgm:cxn modelId="{8BA85B80-3630-4F2A-BC8F-37566C8A75DF}" type="presOf" srcId="{FBF826E6-2437-4DB0-9999-634108A34A2A}" destId="{FDF5F1E0-A7C9-425A-B687-F735B4DF562E}" srcOrd="1" destOrd="0" presId="urn:microsoft.com/office/officeart/2005/8/layout/orgChart1"/>
    <dgm:cxn modelId="{3327AB83-7A09-48EB-B777-A37929D269C2}" type="presOf" srcId="{744DF8BC-D947-4396-A98F-DDA510C0A29A}" destId="{73EAEE96-1FD2-4684-A5E5-2A5CD4CD240E}" srcOrd="1" destOrd="0" presId="urn:microsoft.com/office/officeart/2005/8/layout/orgChart1"/>
    <dgm:cxn modelId="{5E1BF39E-EDC5-4C34-9F67-D54C89FA966E}" type="presOf" srcId="{1717096E-A2E9-4887-B412-1F8423B68311}" destId="{AB8EEC11-88B9-46E2-AB50-3FA810696B57}" srcOrd="1" destOrd="0" presId="urn:microsoft.com/office/officeart/2005/8/layout/orgChart1"/>
    <dgm:cxn modelId="{194C5DA8-1508-4B6F-8482-9DC55D37EDFD}" type="presOf" srcId="{923AE834-5CE3-40D1-ADB4-7073F5AF5DE4}" destId="{1AB986DA-570D-4022-A9C1-232303ABF40A}" srcOrd="0" destOrd="0" presId="urn:microsoft.com/office/officeart/2005/8/layout/orgChart1"/>
    <dgm:cxn modelId="{692735AB-7991-403E-A7A5-FD9FC2AAD82B}" type="presOf" srcId="{B8BA2543-21E5-4B82-B9EB-1E9F03AF45D7}" destId="{17CF3D4F-CE80-497B-B4BF-A67FE1817B5D}" srcOrd="0" destOrd="0" presId="urn:microsoft.com/office/officeart/2005/8/layout/orgChart1"/>
    <dgm:cxn modelId="{3D0976AB-1794-494A-A1E3-0202306F55D3}" type="presOf" srcId="{7FADE4D3-A6A0-4A97-81BC-DBDEE248E451}" destId="{F08E0ADE-4046-470D-B38F-A0267C4B73B2}" srcOrd="1" destOrd="0" presId="urn:microsoft.com/office/officeart/2005/8/layout/orgChart1"/>
    <dgm:cxn modelId="{9F982AAC-2B42-4B2B-AD2B-7B2921711464}" srcId="{ABAF6089-CBDD-4CF2-90AC-1C75F1D06669}" destId="{7FADE4D3-A6A0-4A97-81BC-DBDEE248E451}" srcOrd="1" destOrd="0" parTransId="{C86C99F1-FF71-463A-86D1-C4C5EA1ACF40}" sibTransId="{71E85847-98C0-49A9-B3FA-C296F39A9CC3}"/>
    <dgm:cxn modelId="{563C82AD-1480-4C3A-BA99-936C1863D371}" type="presOf" srcId="{4C9C2776-55F3-4EC0-BB14-BD6F07483E2B}" destId="{A518AF0E-D085-4515-9A90-083195BF57EA}" srcOrd="0" destOrd="0" presId="urn:microsoft.com/office/officeart/2005/8/layout/orgChart1"/>
    <dgm:cxn modelId="{DEDB37C0-3DFE-43A3-BDB3-127F292BF87D}" type="presOf" srcId="{744DF8BC-D947-4396-A98F-DDA510C0A29A}" destId="{551C48A3-E6E8-4C86-925F-452FF5673A93}" srcOrd="0" destOrd="0" presId="urn:microsoft.com/office/officeart/2005/8/layout/orgChart1"/>
    <dgm:cxn modelId="{AF0DD7D4-D6DA-46E0-9870-82D74BA98FAD}" type="presOf" srcId="{1717096E-A2E9-4887-B412-1F8423B68311}" destId="{319E1ED2-4E0F-4BE0-BF51-79A2D9951E18}" srcOrd="0" destOrd="0" presId="urn:microsoft.com/office/officeart/2005/8/layout/orgChart1"/>
    <dgm:cxn modelId="{ACC949D5-995D-4A86-807D-1D26AF0806AB}" srcId="{7FADE4D3-A6A0-4A97-81BC-DBDEE248E451}" destId="{923AE834-5CE3-40D1-ADB4-7073F5AF5DE4}" srcOrd="1" destOrd="0" parTransId="{D2A18E85-C659-4F88-ACD4-0870D2273307}" sibTransId="{FCBA3FB3-8B73-4803-A340-32016CF4D7DE}"/>
    <dgm:cxn modelId="{1ECABDDA-C438-4C09-9358-7A0CAA8296AB}" type="presOf" srcId="{541CED4C-C7E0-4441-8C5A-4C9A587C52DD}" destId="{14983356-FBD7-4DFF-B0C2-BE89405F186C}" srcOrd="0" destOrd="0" presId="urn:microsoft.com/office/officeart/2005/8/layout/orgChart1"/>
    <dgm:cxn modelId="{E8B191DE-FA21-4B50-B9C7-E97EF0C8799B}" srcId="{7FADE4D3-A6A0-4A97-81BC-DBDEE248E451}" destId="{541CED4C-C7E0-4441-8C5A-4C9A587C52DD}" srcOrd="0" destOrd="0" parTransId="{CFD5C5BD-7C2B-429D-8925-D6308BD4A222}" sibTransId="{1513B7EF-6638-40B5-94DE-6F13E6A9C040}"/>
    <dgm:cxn modelId="{9A6262E8-7C84-4BB8-A3E3-9BD84340EDFF}" srcId="{ABAF6089-CBDD-4CF2-90AC-1C75F1D06669}" destId="{744DF8BC-D947-4396-A98F-DDA510C0A29A}" srcOrd="2" destOrd="0" parTransId="{3AE31A39-A965-4ED6-A460-0823A611A27B}" sibTransId="{DCA2D0DB-9FB5-4AC1-B949-248D87A941E3}"/>
    <dgm:cxn modelId="{96A05EEA-7D5E-4A9B-966A-A40128B10198}" srcId="{744DF8BC-D947-4396-A98F-DDA510C0A29A}" destId="{1717096E-A2E9-4887-B412-1F8423B68311}" srcOrd="0" destOrd="0" parTransId="{AA7D3EE3-A3A9-49BC-88DA-C37A89F94130}" sibTransId="{6B4FB44B-EF5E-4EAD-A4A5-DF79A2716E64}"/>
    <dgm:cxn modelId="{B70366F0-B697-4D8E-88B1-42C8C4EAAFAA}" type="presOf" srcId="{3AE31A39-A965-4ED6-A460-0823A611A27B}" destId="{52C6347E-31EF-4A24-BD5F-214097B4FE70}" srcOrd="0" destOrd="0" presId="urn:microsoft.com/office/officeart/2005/8/layout/orgChart1"/>
    <dgm:cxn modelId="{F0EB5CFD-05CE-47FD-AD86-B8D979A7F83E}" type="presOf" srcId="{8E6CF007-7574-44BE-A4D4-28CC7E7CE43A}" destId="{7C8BE8D9-C957-4C27-828A-8955478AC3A6}" srcOrd="1" destOrd="0" presId="urn:microsoft.com/office/officeart/2005/8/layout/orgChart1"/>
    <dgm:cxn modelId="{704296CA-48E7-464A-8142-02F777EBADAE}" type="presParOf" srcId="{17CF3D4F-CE80-497B-B4BF-A67FE1817B5D}" destId="{5B779EB7-84B7-4A59-B80D-64B672A8EC79}" srcOrd="0" destOrd="0" presId="urn:microsoft.com/office/officeart/2005/8/layout/orgChart1"/>
    <dgm:cxn modelId="{D1223F9A-85EB-4409-803F-905F5D898F26}" type="presParOf" srcId="{5B779EB7-84B7-4A59-B80D-64B672A8EC79}" destId="{C8226E80-A917-4E75-8F8D-193689BDCDDE}" srcOrd="0" destOrd="0" presId="urn:microsoft.com/office/officeart/2005/8/layout/orgChart1"/>
    <dgm:cxn modelId="{02888F96-1079-4053-9412-A2826AE5B30B}" type="presParOf" srcId="{C8226E80-A917-4E75-8F8D-193689BDCDDE}" destId="{EA7A818D-DE68-479D-895B-DFFD57BC68B0}" srcOrd="0" destOrd="0" presId="urn:microsoft.com/office/officeart/2005/8/layout/orgChart1"/>
    <dgm:cxn modelId="{DD773D9D-6B8D-462C-874B-E35261F986C7}" type="presParOf" srcId="{C8226E80-A917-4E75-8F8D-193689BDCDDE}" destId="{0B9387A7-7C99-445C-8DEA-4A4FA6C166E0}" srcOrd="1" destOrd="0" presId="urn:microsoft.com/office/officeart/2005/8/layout/orgChart1"/>
    <dgm:cxn modelId="{76B200B5-D39F-4F79-B484-16D44FB31B82}" type="presParOf" srcId="{5B779EB7-84B7-4A59-B80D-64B672A8EC79}" destId="{841FA8B4-7298-47B7-AD11-6154652DFC1A}" srcOrd="1" destOrd="0" presId="urn:microsoft.com/office/officeart/2005/8/layout/orgChart1"/>
    <dgm:cxn modelId="{8BC7FF50-CD97-4E3D-BC2F-A91F35523B95}" type="presParOf" srcId="{841FA8B4-7298-47B7-AD11-6154652DFC1A}" destId="{05C84140-F26C-4A82-A061-4A975F645A05}" srcOrd="0" destOrd="0" presId="urn:microsoft.com/office/officeart/2005/8/layout/orgChart1"/>
    <dgm:cxn modelId="{BBE5FE34-FBF7-4542-8CAF-DFE3B818B83B}" type="presParOf" srcId="{841FA8B4-7298-47B7-AD11-6154652DFC1A}" destId="{E8AE239F-1E87-4F58-9B06-96F18B86BED3}" srcOrd="1" destOrd="0" presId="urn:microsoft.com/office/officeart/2005/8/layout/orgChart1"/>
    <dgm:cxn modelId="{96F9B519-6C7C-4EAE-BF5C-609776AA2AD5}" type="presParOf" srcId="{E8AE239F-1E87-4F58-9B06-96F18B86BED3}" destId="{F11C3F51-7601-47B7-AB15-E69305F9FD05}" srcOrd="0" destOrd="0" presId="urn:microsoft.com/office/officeart/2005/8/layout/orgChart1"/>
    <dgm:cxn modelId="{7313E23D-7697-4A61-8985-751E282C46AB}" type="presParOf" srcId="{F11C3F51-7601-47B7-AB15-E69305F9FD05}" destId="{5B63604F-ACB3-4BA9-91C0-35AF06016514}" srcOrd="0" destOrd="0" presId="urn:microsoft.com/office/officeart/2005/8/layout/orgChart1"/>
    <dgm:cxn modelId="{B5FD2249-6C7F-4941-B78C-5B3DE61DEBB7}" type="presParOf" srcId="{F11C3F51-7601-47B7-AB15-E69305F9FD05}" destId="{F08E0ADE-4046-470D-B38F-A0267C4B73B2}" srcOrd="1" destOrd="0" presId="urn:microsoft.com/office/officeart/2005/8/layout/orgChart1"/>
    <dgm:cxn modelId="{77175142-644D-41CD-BE83-4004003E79FA}" type="presParOf" srcId="{E8AE239F-1E87-4F58-9B06-96F18B86BED3}" destId="{FA51A8BE-69D1-4BD9-A46F-61298D1BE109}" srcOrd="1" destOrd="0" presId="urn:microsoft.com/office/officeart/2005/8/layout/orgChart1"/>
    <dgm:cxn modelId="{89711F4B-AD09-4184-AD64-21BDADCAE56B}" type="presParOf" srcId="{FA51A8BE-69D1-4BD9-A46F-61298D1BE109}" destId="{0E233AB2-9775-4AD7-9DC1-04FEAFC4E7FD}" srcOrd="0" destOrd="0" presId="urn:microsoft.com/office/officeart/2005/8/layout/orgChart1"/>
    <dgm:cxn modelId="{23EF427A-36B3-4709-8260-5D3E30539FC8}" type="presParOf" srcId="{FA51A8BE-69D1-4BD9-A46F-61298D1BE109}" destId="{033FF43E-C5DC-4430-B5C0-C8C100843245}" srcOrd="1" destOrd="0" presId="urn:microsoft.com/office/officeart/2005/8/layout/orgChart1"/>
    <dgm:cxn modelId="{109C148E-EC8C-4F4D-ACD0-7CD109470A38}" type="presParOf" srcId="{033FF43E-C5DC-4430-B5C0-C8C100843245}" destId="{6C4803F2-E1E8-4EE6-9A2A-7FF9E9C702A8}" srcOrd="0" destOrd="0" presId="urn:microsoft.com/office/officeart/2005/8/layout/orgChart1"/>
    <dgm:cxn modelId="{E11C734C-60A2-4CBC-B234-02722D077582}" type="presParOf" srcId="{6C4803F2-E1E8-4EE6-9A2A-7FF9E9C702A8}" destId="{14983356-FBD7-4DFF-B0C2-BE89405F186C}" srcOrd="0" destOrd="0" presId="urn:microsoft.com/office/officeart/2005/8/layout/orgChart1"/>
    <dgm:cxn modelId="{BEC32692-76D1-47A9-B8FF-BF3FB71DDE19}" type="presParOf" srcId="{6C4803F2-E1E8-4EE6-9A2A-7FF9E9C702A8}" destId="{D48F51DB-6127-48C4-950C-95542BFCB540}" srcOrd="1" destOrd="0" presId="urn:microsoft.com/office/officeart/2005/8/layout/orgChart1"/>
    <dgm:cxn modelId="{7605A39E-C1BE-42A0-B7BF-99D52C865A31}" type="presParOf" srcId="{033FF43E-C5DC-4430-B5C0-C8C100843245}" destId="{F889DD5F-FC27-4D55-B571-2C32C50096EA}" srcOrd="1" destOrd="0" presId="urn:microsoft.com/office/officeart/2005/8/layout/orgChart1"/>
    <dgm:cxn modelId="{F52B5FEC-D648-4EB3-84FB-C666EA162C8A}" type="presParOf" srcId="{033FF43E-C5DC-4430-B5C0-C8C100843245}" destId="{64778D4D-1727-4D50-A679-1F1B791555B6}" srcOrd="2" destOrd="0" presId="urn:microsoft.com/office/officeart/2005/8/layout/orgChart1"/>
    <dgm:cxn modelId="{F54FE0CE-9304-4552-80AD-49310BAC8CF9}" type="presParOf" srcId="{FA51A8BE-69D1-4BD9-A46F-61298D1BE109}" destId="{0684ACE4-3B24-43DF-94F9-14193CAA018F}" srcOrd="2" destOrd="0" presId="urn:microsoft.com/office/officeart/2005/8/layout/orgChart1"/>
    <dgm:cxn modelId="{2444AB74-1E97-428A-919C-72294F528880}" type="presParOf" srcId="{FA51A8BE-69D1-4BD9-A46F-61298D1BE109}" destId="{798D7423-8C35-420E-A6B9-3572D0ECD563}" srcOrd="3" destOrd="0" presId="urn:microsoft.com/office/officeart/2005/8/layout/orgChart1"/>
    <dgm:cxn modelId="{CD327A02-F80B-44B1-8D0E-13D330FA74A6}" type="presParOf" srcId="{798D7423-8C35-420E-A6B9-3572D0ECD563}" destId="{22662F12-4830-4E84-AD26-FE545C2ABF08}" srcOrd="0" destOrd="0" presId="urn:microsoft.com/office/officeart/2005/8/layout/orgChart1"/>
    <dgm:cxn modelId="{B0966E2D-B3C0-42C2-9A81-80091A21A375}" type="presParOf" srcId="{22662F12-4830-4E84-AD26-FE545C2ABF08}" destId="{1AB986DA-570D-4022-A9C1-232303ABF40A}" srcOrd="0" destOrd="0" presId="urn:microsoft.com/office/officeart/2005/8/layout/orgChart1"/>
    <dgm:cxn modelId="{089F632D-294E-4D8B-BE86-1D49401639F6}" type="presParOf" srcId="{22662F12-4830-4E84-AD26-FE545C2ABF08}" destId="{5646638C-D754-49A1-9294-562A32A4939F}" srcOrd="1" destOrd="0" presId="urn:microsoft.com/office/officeart/2005/8/layout/orgChart1"/>
    <dgm:cxn modelId="{F57100B6-6EE7-403E-843A-B3D8CE53289D}" type="presParOf" srcId="{798D7423-8C35-420E-A6B9-3572D0ECD563}" destId="{1B054D1B-3BA0-4220-89A3-E68201941180}" srcOrd="1" destOrd="0" presId="urn:microsoft.com/office/officeart/2005/8/layout/orgChart1"/>
    <dgm:cxn modelId="{F13385D8-048B-4A79-AE27-54F6CBFCAF62}" type="presParOf" srcId="{798D7423-8C35-420E-A6B9-3572D0ECD563}" destId="{334467BE-AC8E-4ACC-9FF1-A0592DD3D020}" srcOrd="2" destOrd="0" presId="urn:microsoft.com/office/officeart/2005/8/layout/orgChart1"/>
    <dgm:cxn modelId="{13596623-8490-4AAD-90A9-66C4563C5ED5}" type="presParOf" srcId="{E8AE239F-1E87-4F58-9B06-96F18B86BED3}" destId="{61E31C1B-A812-4C9D-8914-A41104DBF948}" srcOrd="2" destOrd="0" presId="urn:microsoft.com/office/officeart/2005/8/layout/orgChart1"/>
    <dgm:cxn modelId="{330101C0-982F-478E-BC8A-8AB1A50CE962}" type="presParOf" srcId="{841FA8B4-7298-47B7-AD11-6154652DFC1A}" destId="{52C6347E-31EF-4A24-BD5F-214097B4FE70}" srcOrd="2" destOrd="0" presId="urn:microsoft.com/office/officeart/2005/8/layout/orgChart1"/>
    <dgm:cxn modelId="{ED4BD7DB-7E0D-4166-9130-97DBF5969A48}" type="presParOf" srcId="{841FA8B4-7298-47B7-AD11-6154652DFC1A}" destId="{41245DC6-701A-4F5A-8117-7C2F589683E7}" srcOrd="3" destOrd="0" presId="urn:microsoft.com/office/officeart/2005/8/layout/orgChart1"/>
    <dgm:cxn modelId="{729D94DF-6F0A-476B-A1E3-0C66619A3B9D}" type="presParOf" srcId="{41245DC6-701A-4F5A-8117-7C2F589683E7}" destId="{84BFED5A-3D0D-4AA1-881B-6CD22E5AB2BB}" srcOrd="0" destOrd="0" presId="urn:microsoft.com/office/officeart/2005/8/layout/orgChart1"/>
    <dgm:cxn modelId="{53B69C53-193C-4C18-BA9C-A96C5D139362}" type="presParOf" srcId="{84BFED5A-3D0D-4AA1-881B-6CD22E5AB2BB}" destId="{551C48A3-E6E8-4C86-925F-452FF5673A93}" srcOrd="0" destOrd="0" presId="urn:microsoft.com/office/officeart/2005/8/layout/orgChart1"/>
    <dgm:cxn modelId="{A7055389-6E86-4A4F-8D8D-008707D165E0}" type="presParOf" srcId="{84BFED5A-3D0D-4AA1-881B-6CD22E5AB2BB}" destId="{73EAEE96-1FD2-4684-A5E5-2A5CD4CD240E}" srcOrd="1" destOrd="0" presId="urn:microsoft.com/office/officeart/2005/8/layout/orgChart1"/>
    <dgm:cxn modelId="{7C825490-A665-45F0-AF46-8407AD747D5D}" type="presParOf" srcId="{41245DC6-701A-4F5A-8117-7C2F589683E7}" destId="{47A43928-3D18-4560-B043-B427FDFF8D05}" srcOrd="1" destOrd="0" presId="urn:microsoft.com/office/officeart/2005/8/layout/orgChart1"/>
    <dgm:cxn modelId="{BFD290BA-64FB-4483-B801-D4FBA4F79C68}" type="presParOf" srcId="{47A43928-3D18-4560-B043-B427FDFF8D05}" destId="{A518AF0E-D085-4515-9A90-083195BF57EA}" srcOrd="0" destOrd="0" presId="urn:microsoft.com/office/officeart/2005/8/layout/orgChart1"/>
    <dgm:cxn modelId="{5ACC1FAD-42CC-4E12-974F-286172043D99}" type="presParOf" srcId="{47A43928-3D18-4560-B043-B427FDFF8D05}" destId="{0434BF6C-6BFC-4CA8-8969-F852D715EE6C}" srcOrd="1" destOrd="0" presId="urn:microsoft.com/office/officeart/2005/8/layout/orgChart1"/>
    <dgm:cxn modelId="{25462E55-FEF1-4197-9769-08DAC12B9044}" type="presParOf" srcId="{0434BF6C-6BFC-4CA8-8969-F852D715EE6C}" destId="{CB80878D-9AD0-4D57-8FEF-806BE7D9C02B}" srcOrd="0" destOrd="0" presId="urn:microsoft.com/office/officeart/2005/8/layout/orgChart1"/>
    <dgm:cxn modelId="{7422F839-CC6A-4B5B-9768-D3AB72E20270}" type="presParOf" srcId="{CB80878D-9AD0-4D57-8FEF-806BE7D9C02B}" destId="{617C656A-609E-4305-9923-73D1C0FAD8B9}" srcOrd="0" destOrd="0" presId="urn:microsoft.com/office/officeart/2005/8/layout/orgChart1"/>
    <dgm:cxn modelId="{0F4589B7-3F27-4BEC-A4A7-59DB771BE9AF}" type="presParOf" srcId="{CB80878D-9AD0-4D57-8FEF-806BE7D9C02B}" destId="{FDF5F1E0-A7C9-425A-B687-F735B4DF562E}" srcOrd="1" destOrd="0" presId="urn:microsoft.com/office/officeart/2005/8/layout/orgChart1"/>
    <dgm:cxn modelId="{77735CCC-1926-46E3-A4C7-968C5B2E69A0}" type="presParOf" srcId="{0434BF6C-6BFC-4CA8-8969-F852D715EE6C}" destId="{C37EB94E-ECA1-475B-919E-2D871EF10B0A}" srcOrd="1" destOrd="0" presId="urn:microsoft.com/office/officeart/2005/8/layout/orgChart1"/>
    <dgm:cxn modelId="{36420A2F-ED35-46A6-AE15-70685B1A0F72}" type="presParOf" srcId="{0434BF6C-6BFC-4CA8-8969-F852D715EE6C}" destId="{05F7880E-C22C-4FA2-B05A-0C5BEA76CF74}" srcOrd="2" destOrd="0" presId="urn:microsoft.com/office/officeart/2005/8/layout/orgChart1"/>
    <dgm:cxn modelId="{89DAA20B-0D3E-485F-9AC1-F297FB554DC0}" type="presParOf" srcId="{41245DC6-701A-4F5A-8117-7C2F589683E7}" destId="{BD6AB7A6-85B4-4669-9690-7223D53969D6}" srcOrd="2" destOrd="0" presId="urn:microsoft.com/office/officeart/2005/8/layout/orgChart1"/>
    <dgm:cxn modelId="{F8CF0CB8-075B-40A0-A1B7-1DD7EAABD792}" type="presParOf" srcId="{BD6AB7A6-85B4-4669-9690-7223D53969D6}" destId="{C8D27CF1-A586-4DEF-BB73-B78771F30B69}" srcOrd="0" destOrd="0" presId="urn:microsoft.com/office/officeart/2005/8/layout/orgChart1"/>
    <dgm:cxn modelId="{9FC8101F-1871-49AA-B88B-B68B4F519852}" type="presParOf" srcId="{BD6AB7A6-85B4-4669-9690-7223D53969D6}" destId="{C6924AB5-8164-4E79-BC2D-7C909EDEB609}" srcOrd="1" destOrd="0" presId="urn:microsoft.com/office/officeart/2005/8/layout/orgChart1"/>
    <dgm:cxn modelId="{06AE8582-48DE-4A80-B4C0-921AB3ADC1C3}" type="presParOf" srcId="{C6924AB5-8164-4E79-BC2D-7C909EDEB609}" destId="{992B68EE-0ABC-4B34-951F-CAC5C5D47B62}" srcOrd="0" destOrd="0" presId="urn:microsoft.com/office/officeart/2005/8/layout/orgChart1"/>
    <dgm:cxn modelId="{97B47441-54CA-4170-8AF9-D577C7042B86}" type="presParOf" srcId="{992B68EE-0ABC-4B34-951F-CAC5C5D47B62}" destId="{319E1ED2-4E0F-4BE0-BF51-79A2D9951E18}" srcOrd="0" destOrd="0" presId="urn:microsoft.com/office/officeart/2005/8/layout/orgChart1"/>
    <dgm:cxn modelId="{61A1C09A-CB79-4E35-A47F-7472A7C8CF70}" type="presParOf" srcId="{992B68EE-0ABC-4B34-951F-CAC5C5D47B62}" destId="{AB8EEC11-88B9-46E2-AB50-3FA810696B57}" srcOrd="1" destOrd="0" presId="urn:microsoft.com/office/officeart/2005/8/layout/orgChart1"/>
    <dgm:cxn modelId="{462A713C-F61B-418E-8BBC-78DD67085D2F}" type="presParOf" srcId="{C6924AB5-8164-4E79-BC2D-7C909EDEB609}" destId="{F2112486-0525-4123-9BA3-E823A49473C0}" srcOrd="1" destOrd="0" presId="urn:microsoft.com/office/officeart/2005/8/layout/orgChart1"/>
    <dgm:cxn modelId="{D6AF0CF0-6BA1-4C9F-97D0-2C47926540DD}" type="presParOf" srcId="{C6924AB5-8164-4E79-BC2D-7C909EDEB609}" destId="{53C1B5B6-6CDA-4DC0-8DD3-2490B6A4472C}" srcOrd="2" destOrd="0" presId="urn:microsoft.com/office/officeart/2005/8/layout/orgChart1"/>
    <dgm:cxn modelId="{E2686A2C-800E-40AC-B6F4-C3105B33BC15}" type="presParOf" srcId="{5B779EB7-84B7-4A59-B80D-64B672A8EC79}" destId="{8E936CC1-D385-4E15-92F8-3CFB1ED0A9E8}" srcOrd="2" destOrd="0" presId="urn:microsoft.com/office/officeart/2005/8/layout/orgChart1"/>
    <dgm:cxn modelId="{4B499F2B-D707-4034-8F79-D8E7971258F2}" type="presParOf" srcId="{8E936CC1-D385-4E15-92F8-3CFB1ED0A9E8}" destId="{FB1C6804-C2DD-49B4-AFFD-52198FB7FCB2}" srcOrd="0" destOrd="0" presId="urn:microsoft.com/office/officeart/2005/8/layout/orgChart1"/>
    <dgm:cxn modelId="{1FF5FDF5-BD33-40DE-A994-65FFC9B43B62}" type="presParOf" srcId="{8E936CC1-D385-4E15-92F8-3CFB1ED0A9E8}" destId="{3A2F95F4-6FAD-4451-B3BA-9B71EE7997B9}" srcOrd="1" destOrd="0" presId="urn:microsoft.com/office/officeart/2005/8/layout/orgChart1"/>
    <dgm:cxn modelId="{A05F10A8-978A-4D1F-98DF-42544CE96046}" type="presParOf" srcId="{3A2F95F4-6FAD-4451-B3BA-9B71EE7997B9}" destId="{44020D29-9C0A-471A-876C-BAF432A74A6B}" srcOrd="0" destOrd="0" presId="urn:microsoft.com/office/officeart/2005/8/layout/orgChart1"/>
    <dgm:cxn modelId="{483267E8-23FC-4DE3-9F1F-4AA774BF1FFC}" type="presParOf" srcId="{44020D29-9C0A-471A-876C-BAF432A74A6B}" destId="{54525A28-8B71-47BB-AC01-29DC0C99E4B3}" srcOrd="0" destOrd="0" presId="urn:microsoft.com/office/officeart/2005/8/layout/orgChart1"/>
    <dgm:cxn modelId="{BA85ACDC-FE80-4215-88AE-37059ECAF5C9}" type="presParOf" srcId="{44020D29-9C0A-471A-876C-BAF432A74A6B}" destId="{7C8BE8D9-C957-4C27-828A-8955478AC3A6}" srcOrd="1" destOrd="0" presId="urn:microsoft.com/office/officeart/2005/8/layout/orgChart1"/>
    <dgm:cxn modelId="{CBDFDDDD-406E-42F9-8451-8A5C9030ED44}" type="presParOf" srcId="{3A2F95F4-6FAD-4451-B3BA-9B71EE7997B9}" destId="{6B93E715-2D02-4F67-B500-52AD3E2FA2FB}" srcOrd="1" destOrd="0" presId="urn:microsoft.com/office/officeart/2005/8/layout/orgChart1"/>
    <dgm:cxn modelId="{0615AB88-BFDB-4574-BCCD-5532F464DC21}" type="presParOf" srcId="{3A2F95F4-6FAD-4451-B3BA-9B71EE7997B9}" destId="{B58D5C1B-0DF6-4AAB-9B59-5AD67CFDCD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A2543-21E5-4B82-B9EB-1E9F03AF45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FADE4D3-A6A0-4A97-81BC-DBDEE248E451}">
      <dgm:prSet phldrT="[Metin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</a:rPr>
            <a:t>Kalite Komisyonu</a:t>
          </a:r>
        </a:p>
      </dgm:t>
    </dgm:pt>
    <dgm:pt modelId="{C86C99F1-FF71-463A-86D1-C4C5EA1ACF40}" type="parTrans" cxnId="{9F982AAC-2B42-4B2B-AD2B-7B2921711464}">
      <dgm:prSet/>
      <dgm:spPr/>
      <dgm:t>
        <a:bodyPr/>
        <a:lstStyle/>
        <a:p>
          <a:endParaRPr lang="tr-TR"/>
        </a:p>
      </dgm:t>
    </dgm:pt>
    <dgm:pt modelId="{71E85847-98C0-49A9-B3FA-C296F39A9CC3}" type="sibTrans" cxnId="{9F982AAC-2B42-4B2B-AD2B-7B2921711464}">
      <dgm:prSet/>
      <dgm:spPr/>
      <dgm:t>
        <a:bodyPr/>
        <a:lstStyle/>
        <a:p>
          <a:endParaRPr lang="tr-TR"/>
        </a:p>
      </dgm:t>
    </dgm:pt>
    <dgm:pt modelId="{662F470E-3A15-4A1C-9C14-1A9D0AC4871E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dirty="0">
              <a:solidFill>
                <a:srgbClr val="FF0000"/>
              </a:solidFill>
            </a:rPr>
            <a:t>Doğal Üyeler</a:t>
          </a:r>
        </a:p>
      </dgm:t>
    </dgm:pt>
    <dgm:pt modelId="{EE19EFC3-2B16-4003-82E0-2D7106947F3E}" type="parTrans" cxnId="{55B6D21A-6B9D-460E-AF9A-E4867E932FC0}">
      <dgm:prSet/>
      <dgm:spPr/>
      <dgm:t>
        <a:bodyPr/>
        <a:lstStyle/>
        <a:p>
          <a:endParaRPr lang="tr-TR"/>
        </a:p>
      </dgm:t>
    </dgm:pt>
    <dgm:pt modelId="{A7C56A39-496D-44B5-B790-0CA2CF61BBFF}" type="sibTrans" cxnId="{55B6D21A-6B9D-460E-AF9A-E4867E932FC0}">
      <dgm:prSet/>
      <dgm:spPr/>
      <dgm:t>
        <a:bodyPr/>
        <a:lstStyle/>
        <a:p>
          <a:endParaRPr lang="tr-TR"/>
        </a:p>
      </dgm:t>
    </dgm:pt>
    <dgm:pt modelId="{E1EFFB66-7167-4EF5-97E5-91802C8DF09E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dirty="0">
              <a:solidFill>
                <a:schemeClr val="accent2"/>
              </a:solidFill>
            </a:rPr>
            <a:t>Seçilmiş Üyeler</a:t>
          </a:r>
        </a:p>
      </dgm:t>
    </dgm:pt>
    <dgm:pt modelId="{5F7A801E-D6C0-4579-817E-E118875B380E}" type="parTrans" cxnId="{F90CDF1E-E83C-47DF-8660-672ADB788ECF}">
      <dgm:prSet/>
      <dgm:spPr/>
      <dgm:t>
        <a:bodyPr/>
        <a:lstStyle/>
        <a:p>
          <a:endParaRPr lang="tr-TR"/>
        </a:p>
      </dgm:t>
    </dgm:pt>
    <dgm:pt modelId="{0918EE59-932C-44E8-BA87-0D22DAB4BF79}" type="sibTrans" cxnId="{F90CDF1E-E83C-47DF-8660-672ADB788ECF}">
      <dgm:prSet/>
      <dgm:spPr/>
      <dgm:t>
        <a:bodyPr/>
        <a:lstStyle/>
        <a:p>
          <a:endParaRPr lang="tr-TR"/>
        </a:p>
      </dgm:t>
    </dgm:pt>
    <dgm:pt modelId="{17CF3D4F-CE80-497B-B4BF-A67FE1817B5D}" type="pres">
      <dgm:prSet presAssocID="{B8BA2543-21E5-4B82-B9EB-1E9F03AF4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16E259-FC09-4B95-8839-21BD99AD3F7E}" type="pres">
      <dgm:prSet presAssocID="{7FADE4D3-A6A0-4A97-81BC-DBDEE248E451}" presName="hierRoot1" presStyleCnt="0">
        <dgm:presLayoutVars>
          <dgm:hierBranch val="init"/>
        </dgm:presLayoutVars>
      </dgm:prSet>
      <dgm:spPr/>
    </dgm:pt>
    <dgm:pt modelId="{7BD16408-BDD3-474A-B5C4-694072AF04B8}" type="pres">
      <dgm:prSet presAssocID="{7FADE4D3-A6A0-4A97-81BC-DBDEE248E451}" presName="rootComposite1" presStyleCnt="0"/>
      <dgm:spPr/>
    </dgm:pt>
    <dgm:pt modelId="{D6108285-85EF-4056-A5F7-30A1E53D248D}" type="pres">
      <dgm:prSet presAssocID="{7FADE4D3-A6A0-4A97-81BC-DBDEE248E451}" presName="rootText1" presStyleLbl="node0" presStyleIdx="0" presStyleCnt="1">
        <dgm:presLayoutVars>
          <dgm:chPref val="3"/>
        </dgm:presLayoutVars>
      </dgm:prSet>
      <dgm:spPr/>
    </dgm:pt>
    <dgm:pt modelId="{5E3D586E-1579-46B1-9790-6F371CE3E3EE}" type="pres">
      <dgm:prSet presAssocID="{7FADE4D3-A6A0-4A97-81BC-DBDEE248E451}" presName="rootConnector1" presStyleLbl="node1" presStyleIdx="0" presStyleCnt="0"/>
      <dgm:spPr/>
    </dgm:pt>
    <dgm:pt modelId="{DFD332B9-7634-4C89-9B68-49D863BD20CA}" type="pres">
      <dgm:prSet presAssocID="{7FADE4D3-A6A0-4A97-81BC-DBDEE248E451}" presName="hierChild2" presStyleCnt="0"/>
      <dgm:spPr/>
    </dgm:pt>
    <dgm:pt modelId="{181E07ED-E4D3-41C0-8A0A-FFDA137BD36E}" type="pres">
      <dgm:prSet presAssocID="{7FADE4D3-A6A0-4A97-81BC-DBDEE248E451}" presName="hierChild3" presStyleCnt="0"/>
      <dgm:spPr/>
    </dgm:pt>
    <dgm:pt modelId="{6BAF6C98-DC5E-4D71-8707-9843AFA6FB25}" type="pres">
      <dgm:prSet presAssocID="{EE19EFC3-2B16-4003-82E0-2D7106947F3E}" presName="Name111" presStyleLbl="parChTrans1D2" presStyleIdx="0" presStyleCnt="2"/>
      <dgm:spPr/>
    </dgm:pt>
    <dgm:pt modelId="{DADB302D-D809-40BA-98C4-01E7E58C04F5}" type="pres">
      <dgm:prSet presAssocID="{662F470E-3A15-4A1C-9C14-1A9D0AC4871E}" presName="hierRoot3" presStyleCnt="0">
        <dgm:presLayoutVars>
          <dgm:hierBranch val="init"/>
        </dgm:presLayoutVars>
      </dgm:prSet>
      <dgm:spPr/>
    </dgm:pt>
    <dgm:pt modelId="{AC71C693-CC77-4B0A-9B19-C252A7421E21}" type="pres">
      <dgm:prSet presAssocID="{662F470E-3A15-4A1C-9C14-1A9D0AC4871E}" presName="rootComposite3" presStyleCnt="0"/>
      <dgm:spPr/>
    </dgm:pt>
    <dgm:pt modelId="{A0351A87-A204-4CA8-8A70-F5FBD270D48E}" type="pres">
      <dgm:prSet presAssocID="{662F470E-3A15-4A1C-9C14-1A9D0AC4871E}" presName="rootText3" presStyleLbl="asst1" presStyleIdx="0" presStyleCnt="2">
        <dgm:presLayoutVars>
          <dgm:chPref val="3"/>
        </dgm:presLayoutVars>
      </dgm:prSet>
      <dgm:spPr/>
    </dgm:pt>
    <dgm:pt modelId="{4E587233-94B3-4EDC-83B8-95E6F9DC874B}" type="pres">
      <dgm:prSet presAssocID="{662F470E-3A15-4A1C-9C14-1A9D0AC4871E}" presName="rootConnector3" presStyleLbl="asst1" presStyleIdx="0" presStyleCnt="2"/>
      <dgm:spPr/>
    </dgm:pt>
    <dgm:pt modelId="{3459DFE4-E663-4D2E-A520-E41B5D5ED7F9}" type="pres">
      <dgm:prSet presAssocID="{662F470E-3A15-4A1C-9C14-1A9D0AC4871E}" presName="hierChild6" presStyleCnt="0"/>
      <dgm:spPr/>
    </dgm:pt>
    <dgm:pt modelId="{8C65F64A-DD7F-47BD-BBD7-AD047FDCA559}" type="pres">
      <dgm:prSet presAssocID="{662F470E-3A15-4A1C-9C14-1A9D0AC4871E}" presName="hierChild7" presStyleCnt="0"/>
      <dgm:spPr/>
    </dgm:pt>
    <dgm:pt modelId="{E401602D-C4DD-4033-B95A-0D46518D66D0}" type="pres">
      <dgm:prSet presAssocID="{5F7A801E-D6C0-4579-817E-E118875B380E}" presName="Name111" presStyleLbl="parChTrans1D2" presStyleIdx="1" presStyleCnt="2"/>
      <dgm:spPr/>
    </dgm:pt>
    <dgm:pt modelId="{1F1D699B-DD6B-4D3F-A3BB-7A40F47B9F5B}" type="pres">
      <dgm:prSet presAssocID="{E1EFFB66-7167-4EF5-97E5-91802C8DF09E}" presName="hierRoot3" presStyleCnt="0">
        <dgm:presLayoutVars>
          <dgm:hierBranch val="init"/>
        </dgm:presLayoutVars>
      </dgm:prSet>
      <dgm:spPr/>
    </dgm:pt>
    <dgm:pt modelId="{8A48C204-5C80-4143-89E6-8DA3C00104D0}" type="pres">
      <dgm:prSet presAssocID="{E1EFFB66-7167-4EF5-97E5-91802C8DF09E}" presName="rootComposite3" presStyleCnt="0"/>
      <dgm:spPr/>
    </dgm:pt>
    <dgm:pt modelId="{CBE55395-97DA-4BD2-8057-ED8E653315A4}" type="pres">
      <dgm:prSet presAssocID="{E1EFFB66-7167-4EF5-97E5-91802C8DF09E}" presName="rootText3" presStyleLbl="asst1" presStyleIdx="1" presStyleCnt="2">
        <dgm:presLayoutVars>
          <dgm:chPref val="3"/>
        </dgm:presLayoutVars>
      </dgm:prSet>
      <dgm:spPr/>
    </dgm:pt>
    <dgm:pt modelId="{0C7DCEB9-2130-41CF-AA84-C8AA098CF53F}" type="pres">
      <dgm:prSet presAssocID="{E1EFFB66-7167-4EF5-97E5-91802C8DF09E}" presName="rootConnector3" presStyleLbl="asst1" presStyleIdx="1" presStyleCnt="2"/>
      <dgm:spPr/>
    </dgm:pt>
    <dgm:pt modelId="{AE916B35-FD8F-4C7F-8C54-169ADD95FC35}" type="pres">
      <dgm:prSet presAssocID="{E1EFFB66-7167-4EF5-97E5-91802C8DF09E}" presName="hierChild6" presStyleCnt="0"/>
      <dgm:spPr/>
    </dgm:pt>
    <dgm:pt modelId="{7D648715-EA17-4B32-AF88-4FC7A9C94A83}" type="pres">
      <dgm:prSet presAssocID="{E1EFFB66-7167-4EF5-97E5-91802C8DF09E}" presName="hierChild7" presStyleCnt="0"/>
      <dgm:spPr/>
    </dgm:pt>
  </dgm:ptLst>
  <dgm:cxnLst>
    <dgm:cxn modelId="{043F6515-E178-4FD8-849F-F4F1BC1576D0}" type="presOf" srcId="{E1EFFB66-7167-4EF5-97E5-91802C8DF09E}" destId="{0C7DCEB9-2130-41CF-AA84-C8AA098CF53F}" srcOrd="1" destOrd="0" presId="urn:microsoft.com/office/officeart/2005/8/layout/orgChart1"/>
    <dgm:cxn modelId="{55B6D21A-6B9D-460E-AF9A-E4867E932FC0}" srcId="{7FADE4D3-A6A0-4A97-81BC-DBDEE248E451}" destId="{662F470E-3A15-4A1C-9C14-1A9D0AC4871E}" srcOrd="0" destOrd="0" parTransId="{EE19EFC3-2B16-4003-82E0-2D7106947F3E}" sibTransId="{A7C56A39-496D-44B5-B790-0CA2CF61BBFF}"/>
    <dgm:cxn modelId="{F90CDF1E-E83C-47DF-8660-672ADB788ECF}" srcId="{7FADE4D3-A6A0-4A97-81BC-DBDEE248E451}" destId="{E1EFFB66-7167-4EF5-97E5-91802C8DF09E}" srcOrd="1" destOrd="0" parTransId="{5F7A801E-D6C0-4579-817E-E118875B380E}" sibTransId="{0918EE59-932C-44E8-BA87-0D22DAB4BF79}"/>
    <dgm:cxn modelId="{CA98D861-CC42-4794-91A7-C9420DB3C026}" type="presOf" srcId="{662F470E-3A15-4A1C-9C14-1A9D0AC4871E}" destId="{4E587233-94B3-4EDC-83B8-95E6F9DC874B}" srcOrd="1" destOrd="0" presId="urn:microsoft.com/office/officeart/2005/8/layout/orgChart1"/>
    <dgm:cxn modelId="{5BA3EE46-AFF7-4B24-8969-AB2DCCF93A4E}" type="presOf" srcId="{EE19EFC3-2B16-4003-82E0-2D7106947F3E}" destId="{6BAF6C98-DC5E-4D71-8707-9843AFA6FB25}" srcOrd="0" destOrd="0" presId="urn:microsoft.com/office/officeart/2005/8/layout/orgChart1"/>
    <dgm:cxn modelId="{CCB7F84C-D4DD-4789-835C-C308C465DB72}" type="presOf" srcId="{E1EFFB66-7167-4EF5-97E5-91802C8DF09E}" destId="{CBE55395-97DA-4BD2-8057-ED8E653315A4}" srcOrd="0" destOrd="0" presId="urn:microsoft.com/office/officeart/2005/8/layout/orgChart1"/>
    <dgm:cxn modelId="{692735AB-7991-403E-A7A5-FD9FC2AAD82B}" type="presOf" srcId="{B8BA2543-21E5-4B82-B9EB-1E9F03AF45D7}" destId="{17CF3D4F-CE80-497B-B4BF-A67FE1817B5D}" srcOrd="0" destOrd="0" presId="urn:microsoft.com/office/officeart/2005/8/layout/orgChart1"/>
    <dgm:cxn modelId="{9F982AAC-2B42-4B2B-AD2B-7B2921711464}" srcId="{B8BA2543-21E5-4B82-B9EB-1E9F03AF45D7}" destId="{7FADE4D3-A6A0-4A97-81BC-DBDEE248E451}" srcOrd="0" destOrd="0" parTransId="{C86C99F1-FF71-463A-86D1-C4C5EA1ACF40}" sibTransId="{71E85847-98C0-49A9-B3FA-C296F39A9CC3}"/>
    <dgm:cxn modelId="{B5E353B6-351D-4005-A0E1-BD6B3AFD0CA1}" type="presOf" srcId="{5F7A801E-D6C0-4579-817E-E118875B380E}" destId="{E401602D-C4DD-4033-B95A-0D46518D66D0}" srcOrd="0" destOrd="0" presId="urn:microsoft.com/office/officeart/2005/8/layout/orgChart1"/>
    <dgm:cxn modelId="{EDDA7FEA-15AB-4456-865F-C95CF1E715CF}" type="presOf" srcId="{7FADE4D3-A6A0-4A97-81BC-DBDEE248E451}" destId="{5E3D586E-1579-46B1-9790-6F371CE3E3EE}" srcOrd="1" destOrd="0" presId="urn:microsoft.com/office/officeart/2005/8/layout/orgChart1"/>
    <dgm:cxn modelId="{E41C1CF1-2DA9-4FEF-AF6B-1110F96CE746}" type="presOf" srcId="{7FADE4D3-A6A0-4A97-81BC-DBDEE248E451}" destId="{D6108285-85EF-4056-A5F7-30A1E53D248D}" srcOrd="0" destOrd="0" presId="urn:microsoft.com/office/officeart/2005/8/layout/orgChart1"/>
    <dgm:cxn modelId="{FE5529F5-B212-42FD-9E1E-8815C9F0070F}" type="presOf" srcId="{662F470E-3A15-4A1C-9C14-1A9D0AC4871E}" destId="{A0351A87-A204-4CA8-8A70-F5FBD270D48E}" srcOrd="0" destOrd="0" presId="urn:microsoft.com/office/officeart/2005/8/layout/orgChart1"/>
    <dgm:cxn modelId="{CA71F77F-B767-4148-B47E-06DA37538C6F}" type="presParOf" srcId="{17CF3D4F-CE80-497B-B4BF-A67FE1817B5D}" destId="{9316E259-FC09-4B95-8839-21BD99AD3F7E}" srcOrd="0" destOrd="0" presId="urn:microsoft.com/office/officeart/2005/8/layout/orgChart1"/>
    <dgm:cxn modelId="{9BAC8D86-1A2E-4DE5-937A-64499CE99AD4}" type="presParOf" srcId="{9316E259-FC09-4B95-8839-21BD99AD3F7E}" destId="{7BD16408-BDD3-474A-B5C4-694072AF04B8}" srcOrd="0" destOrd="0" presId="urn:microsoft.com/office/officeart/2005/8/layout/orgChart1"/>
    <dgm:cxn modelId="{2EB899A1-A356-4586-AABE-70C747100149}" type="presParOf" srcId="{7BD16408-BDD3-474A-B5C4-694072AF04B8}" destId="{D6108285-85EF-4056-A5F7-30A1E53D248D}" srcOrd="0" destOrd="0" presId="urn:microsoft.com/office/officeart/2005/8/layout/orgChart1"/>
    <dgm:cxn modelId="{14CAC5D1-1FE7-412A-B95B-888BC8C496A4}" type="presParOf" srcId="{7BD16408-BDD3-474A-B5C4-694072AF04B8}" destId="{5E3D586E-1579-46B1-9790-6F371CE3E3EE}" srcOrd="1" destOrd="0" presId="urn:microsoft.com/office/officeart/2005/8/layout/orgChart1"/>
    <dgm:cxn modelId="{A29DDCD0-0FA1-4038-A459-E8EC62723BE5}" type="presParOf" srcId="{9316E259-FC09-4B95-8839-21BD99AD3F7E}" destId="{DFD332B9-7634-4C89-9B68-49D863BD20CA}" srcOrd="1" destOrd="0" presId="urn:microsoft.com/office/officeart/2005/8/layout/orgChart1"/>
    <dgm:cxn modelId="{5083FB01-CD38-439C-9B81-B81E9C4BB8A2}" type="presParOf" srcId="{9316E259-FC09-4B95-8839-21BD99AD3F7E}" destId="{181E07ED-E4D3-41C0-8A0A-FFDA137BD36E}" srcOrd="2" destOrd="0" presId="urn:microsoft.com/office/officeart/2005/8/layout/orgChart1"/>
    <dgm:cxn modelId="{3F6C4BE3-1D45-4E9F-BD02-227CD7B18A84}" type="presParOf" srcId="{181E07ED-E4D3-41C0-8A0A-FFDA137BD36E}" destId="{6BAF6C98-DC5E-4D71-8707-9843AFA6FB25}" srcOrd="0" destOrd="0" presId="urn:microsoft.com/office/officeart/2005/8/layout/orgChart1"/>
    <dgm:cxn modelId="{4FB03C12-4FE3-4881-99BB-F5B33FE07C9A}" type="presParOf" srcId="{181E07ED-E4D3-41C0-8A0A-FFDA137BD36E}" destId="{DADB302D-D809-40BA-98C4-01E7E58C04F5}" srcOrd="1" destOrd="0" presId="urn:microsoft.com/office/officeart/2005/8/layout/orgChart1"/>
    <dgm:cxn modelId="{D326240B-EA81-4FD3-A8E5-62954AA39ACD}" type="presParOf" srcId="{DADB302D-D809-40BA-98C4-01E7E58C04F5}" destId="{AC71C693-CC77-4B0A-9B19-C252A7421E21}" srcOrd="0" destOrd="0" presId="urn:microsoft.com/office/officeart/2005/8/layout/orgChart1"/>
    <dgm:cxn modelId="{0DF17342-1BB5-4C2D-9631-40F56F104F61}" type="presParOf" srcId="{AC71C693-CC77-4B0A-9B19-C252A7421E21}" destId="{A0351A87-A204-4CA8-8A70-F5FBD270D48E}" srcOrd="0" destOrd="0" presId="urn:microsoft.com/office/officeart/2005/8/layout/orgChart1"/>
    <dgm:cxn modelId="{EF3F6055-2EA4-462F-827D-825ADC261EB1}" type="presParOf" srcId="{AC71C693-CC77-4B0A-9B19-C252A7421E21}" destId="{4E587233-94B3-4EDC-83B8-95E6F9DC874B}" srcOrd="1" destOrd="0" presId="urn:microsoft.com/office/officeart/2005/8/layout/orgChart1"/>
    <dgm:cxn modelId="{AB340F87-466A-4BF4-B0CD-0408A9FBFD5D}" type="presParOf" srcId="{DADB302D-D809-40BA-98C4-01E7E58C04F5}" destId="{3459DFE4-E663-4D2E-A520-E41B5D5ED7F9}" srcOrd="1" destOrd="0" presId="urn:microsoft.com/office/officeart/2005/8/layout/orgChart1"/>
    <dgm:cxn modelId="{7C910EF2-F73E-4F59-90D1-D2CFB4393119}" type="presParOf" srcId="{DADB302D-D809-40BA-98C4-01E7E58C04F5}" destId="{8C65F64A-DD7F-47BD-BBD7-AD047FDCA559}" srcOrd="2" destOrd="0" presId="urn:microsoft.com/office/officeart/2005/8/layout/orgChart1"/>
    <dgm:cxn modelId="{C80D60C7-6818-40EA-B3BB-9625E36A0ADA}" type="presParOf" srcId="{181E07ED-E4D3-41C0-8A0A-FFDA137BD36E}" destId="{E401602D-C4DD-4033-B95A-0D46518D66D0}" srcOrd="2" destOrd="0" presId="urn:microsoft.com/office/officeart/2005/8/layout/orgChart1"/>
    <dgm:cxn modelId="{6C06D5C8-8E93-440A-83A7-00489D4604A9}" type="presParOf" srcId="{181E07ED-E4D3-41C0-8A0A-FFDA137BD36E}" destId="{1F1D699B-DD6B-4D3F-A3BB-7A40F47B9F5B}" srcOrd="3" destOrd="0" presId="urn:microsoft.com/office/officeart/2005/8/layout/orgChart1"/>
    <dgm:cxn modelId="{E404E3F8-0DB2-4CC0-9B8F-7B85AB38B2FC}" type="presParOf" srcId="{1F1D699B-DD6B-4D3F-A3BB-7A40F47B9F5B}" destId="{8A48C204-5C80-4143-89E6-8DA3C00104D0}" srcOrd="0" destOrd="0" presId="urn:microsoft.com/office/officeart/2005/8/layout/orgChart1"/>
    <dgm:cxn modelId="{D3E1BAE2-36C3-457C-843D-5F489267FE29}" type="presParOf" srcId="{8A48C204-5C80-4143-89E6-8DA3C00104D0}" destId="{CBE55395-97DA-4BD2-8057-ED8E653315A4}" srcOrd="0" destOrd="0" presId="urn:microsoft.com/office/officeart/2005/8/layout/orgChart1"/>
    <dgm:cxn modelId="{E962201A-0F44-4B53-BE82-DE290CC72CC4}" type="presParOf" srcId="{8A48C204-5C80-4143-89E6-8DA3C00104D0}" destId="{0C7DCEB9-2130-41CF-AA84-C8AA098CF53F}" srcOrd="1" destOrd="0" presId="urn:microsoft.com/office/officeart/2005/8/layout/orgChart1"/>
    <dgm:cxn modelId="{C5591E16-3C8E-41CF-A13F-91960CDC578B}" type="presParOf" srcId="{1F1D699B-DD6B-4D3F-A3BB-7A40F47B9F5B}" destId="{AE916B35-FD8F-4C7F-8C54-169ADD95FC35}" srcOrd="1" destOrd="0" presId="urn:microsoft.com/office/officeart/2005/8/layout/orgChart1"/>
    <dgm:cxn modelId="{68285B8F-B934-4F06-B9F5-74805ABB0774}" type="presParOf" srcId="{1F1D699B-DD6B-4D3F-A3BB-7A40F47B9F5B}" destId="{7D648715-EA17-4B32-AF88-4FC7A9C94A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BA2543-21E5-4B82-B9EB-1E9F03AF45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44DF8BC-D947-4396-A98F-DDA510C0A29A}">
      <dgm:prSet phldrT="[Metin]"/>
      <dgm:spPr/>
      <dgm:t>
        <a:bodyPr/>
        <a:lstStyle/>
        <a:p>
          <a:r>
            <a:rPr lang="tr-TR" dirty="0"/>
            <a:t>Kalite Koordinatörlüğü</a:t>
          </a:r>
        </a:p>
        <a:p>
          <a:r>
            <a:rPr lang="tr-TR" dirty="0"/>
            <a:t>(Koordinatör)</a:t>
          </a:r>
        </a:p>
      </dgm:t>
    </dgm:pt>
    <dgm:pt modelId="{3AE31A39-A965-4ED6-A460-0823A611A27B}" type="parTrans" cxnId="{9A6262E8-7C84-4BB8-A3E3-9BD84340EDFF}">
      <dgm:prSet/>
      <dgm:spPr/>
      <dgm:t>
        <a:bodyPr/>
        <a:lstStyle/>
        <a:p>
          <a:endParaRPr lang="tr-TR"/>
        </a:p>
      </dgm:t>
    </dgm:pt>
    <dgm:pt modelId="{DCA2D0DB-9FB5-4AC1-B949-248D87A941E3}" type="sibTrans" cxnId="{9A6262E8-7C84-4BB8-A3E3-9BD84340EDFF}">
      <dgm:prSet/>
      <dgm:spPr/>
      <dgm:t>
        <a:bodyPr/>
        <a:lstStyle/>
        <a:p>
          <a:endParaRPr lang="tr-TR"/>
        </a:p>
      </dgm:t>
    </dgm:pt>
    <dgm:pt modelId="{1717096E-A2E9-4887-B412-1F8423B68311}" type="asst">
      <dgm:prSet/>
      <dgm:spPr/>
      <dgm:t>
        <a:bodyPr/>
        <a:lstStyle/>
        <a:p>
          <a:r>
            <a:rPr lang="tr-TR" dirty="0"/>
            <a:t>Kalite Geliştirme Ekibi</a:t>
          </a:r>
        </a:p>
      </dgm:t>
    </dgm:pt>
    <dgm:pt modelId="{AA7D3EE3-A3A9-49BC-88DA-C37A89F94130}" type="parTrans" cxnId="{96A05EEA-7D5E-4A9B-966A-A40128B10198}">
      <dgm:prSet/>
      <dgm:spPr/>
      <dgm:t>
        <a:bodyPr/>
        <a:lstStyle/>
        <a:p>
          <a:endParaRPr lang="tr-TR"/>
        </a:p>
      </dgm:t>
    </dgm:pt>
    <dgm:pt modelId="{6B4FB44B-EF5E-4EAD-A4A5-DF79A2716E64}" type="sibTrans" cxnId="{96A05EEA-7D5E-4A9B-966A-A40128B10198}">
      <dgm:prSet/>
      <dgm:spPr/>
      <dgm:t>
        <a:bodyPr/>
        <a:lstStyle/>
        <a:p>
          <a:endParaRPr lang="tr-TR"/>
        </a:p>
      </dgm:t>
    </dgm:pt>
    <dgm:pt modelId="{FBF826E6-2437-4DB0-9999-634108A34A2A}">
      <dgm:prSet/>
      <dgm:spPr/>
      <dgm:t>
        <a:bodyPr/>
        <a:lstStyle/>
        <a:p>
          <a:r>
            <a:rPr lang="tr-TR" dirty="0"/>
            <a:t>Sekretarya</a:t>
          </a:r>
        </a:p>
      </dgm:t>
    </dgm:pt>
    <dgm:pt modelId="{4C9C2776-55F3-4EC0-BB14-BD6F07483E2B}" type="parTrans" cxnId="{46FBBE65-9028-4534-987A-6122AE407E03}">
      <dgm:prSet/>
      <dgm:spPr/>
      <dgm:t>
        <a:bodyPr/>
        <a:lstStyle/>
        <a:p>
          <a:endParaRPr lang="tr-TR"/>
        </a:p>
      </dgm:t>
    </dgm:pt>
    <dgm:pt modelId="{F862A201-B656-4C4E-B52B-50F7291FEAFF}" type="sibTrans" cxnId="{46FBBE65-9028-4534-987A-6122AE407E03}">
      <dgm:prSet/>
      <dgm:spPr/>
      <dgm:t>
        <a:bodyPr/>
        <a:lstStyle/>
        <a:p>
          <a:endParaRPr lang="tr-TR"/>
        </a:p>
      </dgm:t>
    </dgm:pt>
    <dgm:pt modelId="{17CF3D4F-CE80-497B-B4BF-A67FE1817B5D}" type="pres">
      <dgm:prSet presAssocID="{B8BA2543-21E5-4B82-B9EB-1E9F03AF4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7A17CD-3533-4ED1-BA9E-55D85927A771}" type="pres">
      <dgm:prSet presAssocID="{744DF8BC-D947-4396-A98F-DDA510C0A29A}" presName="hierRoot1" presStyleCnt="0">
        <dgm:presLayoutVars>
          <dgm:hierBranch val="init"/>
        </dgm:presLayoutVars>
      </dgm:prSet>
      <dgm:spPr/>
    </dgm:pt>
    <dgm:pt modelId="{EC5BA129-D966-4454-8291-90BD59EB1418}" type="pres">
      <dgm:prSet presAssocID="{744DF8BC-D947-4396-A98F-DDA510C0A29A}" presName="rootComposite1" presStyleCnt="0"/>
      <dgm:spPr/>
    </dgm:pt>
    <dgm:pt modelId="{D86C544B-B735-45B3-94C1-E2D6C7CFBA5D}" type="pres">
      <dgm:prSet presAssocID="{744DF8BC-D947-4396-A98F-DDA510C0A29A}" presName="rootText1" presStyleLbl="node0" presStyleIdx="0" presStyleCnt="1">
        <dgm:presLayoutVars>
          <dgm:chPref val="3"/>
        </dgm:presLayoutVars>
      </dgm:prSet>
      <dgm:spPr/>
    </dgm:pt>
    <dgm:pt modelId="{08A9926F-CB21-4E35-B5E5-A5B4D521E476}" type="pres">
      <dgm:prSet presAssocID="{744DF8BC-D947-4396-A98F-DDA510C0A29A}" presName="rootConnector1" presStyleLbl="node1" presStyleIdx="0" presStyleCnt="0"/>
      <dgm:spPr/>
    </dgm:pt>
    <dgm:pt modelId="{A45B0CE5-B4CA-46D2-A6E1-9B32579FBEA3}" type="pres">
      <dgm:prSet presAssocID="{744DF8BC-D947-4396-A98F-DDA510C0A29A}" presName="hierChild2" presStyleCnt="0"/>
      <dgm:spPr/>
    </dgm:pt>
    <dgm:pt modelId="{A518AF0E-D085-4515-9A90-083195BF57EA}" type="pres">
      <dgm:prSet presAssocID="{4C9C2776-55F3-4EC0-BB14-BD6F07483E2B}" presName="Name37" presStyleLbl="parChTrans1D2" presStyleIdx="0" presStyleCnt="2"/>
      <dgm:spPr/>
    </dgm:pt>
    <dgm:pt modelId="{0434BF6C-6BFC-4CA8-8969-F852D715EE6C}" type="pres">
      <dgm:prSet presAssocID="{FBF826E6-2437-4DB0-9999-634108A34A2A}" presName="hierRoot2" presStyleCnt="0">
        <dgm:presLayoutVars>
          <dgm:hierBranch val="init"/>
        </dgm:presLayoutVars>
      </dgm:prSet>
      <dgm:spPr/>
    </dgm:pt>
    <dgm:pt modelId="{CB80878D-9AD0-4D57-8FEF-806BE7D9C02B}" type="pres">
      <dgm:prSet presAssocID="{FBF826E6-2437-4DB0-9999-634108A34A2A}" presName="rootComposite" presStyleCnt="0"/>
      <dgm:spPr/>
    </dgm:pt>
    <dgm:pt modelId="{617C656A-609E-4305-9923-73D1C0FAD8B9}" type="pres">
      <dgm:prSet presAssocID="{FBF826E6-2437-4DB0-9999-634108A34A2A}" presName="rootText" presStyleLbl="node2" presStyleIdx="0" presStyleCnt="1" custLinFactNeighborY="1761">
        <dgm:presLayoutVars>
          <dgm:chPref val="3"/>
        </dgm:presLayoutVars>
      </dgm:prSet>
      <dgm:spPr/>
    </dgm:pt>
    <dgm:pt modelId="{FDF5F1E0-A7C9-425A-B687-F735B4DF562E}" type="pres">
      <dgm:prSet presAssocID="{FBF826E6-2437-4DB0-9999-634108A34A2A}" presName="rootConnector" presStyleLbl="node2" presStyleIdx="0" presStyleCnt="1"/>
      <dgm:spPr/>
    </dgm:pt>
    <dgm:pt modelId="{C37EB94E-ECA1-475B-919E-2D871EF10B0A}" type="pres">
      <dgm:prSet presAssocID="{FBF826E6-2437-4DB0-9999-634108A34A2A}" presName="hierChild4" presStyleCnt="0"/>
      <dgm:spPr/>
    </dgm:pt>
    <dgm:pt modelId="{05F7880E-C22C-4FA2-B05A-0C5BEA76CF74}" type="pres">
      <dgm:prSet presAssocID="{FBF826E6-2437-4DB0-9999-634108A34A2A}" presName="hierChild5" presStyleCnt="0"/>
      <dgm:spPr/>
    </dgm:pt>
    <dgm:pt modelId="{6D90C0CD-53D1-46DF-BB93-18863CB6F5D9}" type="pres">
      <dgm:prSet presAssocID="{744DF8BC-D947-4396-A98F-DDA510C0A29A}" presName="hierChild3" presStyleCnt="0"/>
      <dgm:spPr/>
    </dgm:pt>
    <dgm:pt modelId="{C8D27CF1-A586-4DEF-BB73-B78771F30B69}" type="pres">
      <dgm:prSet presAssocID="{AA7D3EE3-A3A9-49BC-88DA-C37A89F94130}" presName="Name111" presStyleLbl="parChTrans1D2" presStyleIdx="1" presStyleCnt="2"/>
      <dgm:spPr/>
    </dgm:pt>
    <dgm:pt modelId="{C6924AB5-8164-4E79-BC2D-7C909EDEB609}" type="pres">
      <dgm:prSet presAssocID="{1717096E-A2E9-4887-B412-1F8423B68311}" presName="hierRoot3" presStyleCnt="0">
        <dgm:presLayoutVars>
          <dgm:hierBranch val="init"/>
        </dgm:presLayoutVars>
      </dgm:prSet>
      <dgm:spPr/>
    </dgm:pt>
    <dgm:pt modelId="{992B68EE-0ABC-4B34-951F-CAC5C5D47B62}" type="pres">
      <dgm:prSet presAssocID="{1717096E-A2E9-4887-B412-1F8423B68311}" presName="rootComposite3" presStyleCnt="0"/>
      <dgm:spPr/>
    </dgm:pt>
    <dgm:pt modelId="{319E1ED2-4E0F-4BE0-BF51-79A2D9951E18}" type="pres">
      <dgm:prSet presAssocID="{1717096E-A2E9-4887-B412-1F8423B68311}" presName="rootText3" presStyleLbl="asst1" presStyleIdx="0" presStyleCnt="1">
        <dgm:presLayoutVars>
          <dgm:chPref val="3"/>
        </dgm:presLayoutVars>
      </dgm:prSet>
      <dgm:spPr/>
    </dgm:pt>
    <dgm:pt modelId="{AB8EEC11-88B9-46E2-AB50-3FA810696B57}" type="pres">
      <dgm:prSet presAssocID="{1717096E-A2E9-4887-B412-1F8423B68311}" presName="rootConnector3" presStyleLbl="asst1" presStyleIdx="0" presStyleCnt="1"/>
      <dgm:spPr/>
    </dgm:pt>
    <dgm:pt modelId="{F2112486-0525-4123-9BA3-E823A49473C0}" type="pres">
      <dgm:prSet presAssocID="{1717096E-A2E9-4887-B412-1F8423B68311}" presName="hierChild6" presStyleCnt="0"/>
      <dgm:spPr/>
    </dgm:pt>
    <dgm:pt modelId="{53C1B5B6-6CDA-4DC0-8DD3-2490B6A4472C}" type="pres">
      <dgm:prSet presAssocID="{1717096E-A2E9-4887-B412-1F8423B68311}" presName="hierChild7" presStyleCnt="0"/>
      <dgm:spPr/>
    </dgm:pt>
  </dgm:ptLst>
  <dgm:cxnLst>
    <dgm:cxn modelId="{2A54A008-37B9-4F82-BE53-3AF36DDAFF87}" type="presOf" srcId="{4C9C2776-55F3-4EC0-BB14-BD6F07483E2B}" destId="{A518AF0E-D085-4515-9A90-083195BF57EA}" srcOrd="0" destOrd="0" presId="urn:microsoft.com/office/officeart/2005/8/layout/orgChart1"/>
    <dgm:cxn modelId="{46FBBE65-9028-4534-987A-6122AE407E03}" srcId="{744DF8BC-D947-4396-A98F-DDA510C0A29A}" destId="{FBF826E6-2437-4DB0-9999-634108A34A2A}" srcOrd="1" destOrd="0" parTransId="{4C9C2776-55F3-4EC0-BB14-BD6F07483E2B}" sibTransId="{F862A201-B656-4C4E-B52B-50F7291FEAFF}"/>
    <dgm:cxn modelId="{811D9F4F-888D-4F92-82DC-15E832C3EF63}" type="presOf" srcId="{1717096E-A2E9-4887-B412-1F8423B68311}" destId="{319E1ED2-4E0F-4BE0-BF51-79A2D9951E18}" srcOrd="0" destOrd="0" presId="urn:microsoft.com/office/officeart/2005/8/layout/orgChart1"/>
    <dgm:cxn modelId="{692735AB-7991-403E-A7A5-FD9FC2AAD82B}" type="presOf" srcId="{B8BA2543-21E5-4B82-B9EB-1E9F03AF45D7}" destId="{17CF3D4F-CE80-497B-B4BF-A67FE1817B5D}" srcOrd="0" destOrd="0" presId="urn:microsoft.com/office/officeart/2005/8/layout/orgChart1"/>
    <dgm:cxn modelId="{CD480AB2-074F-4763-B284-276A65F03AF2}" type="presOf" srcId="{1717096E-A2E9-4887-B412-1F8423B68311}" destId="{AB8EEC11-88B9-46E2-AB50-3FA810696B57}" srcOrd="1" destOrd="0" presId="urn:microsoft.com/office/officeart/2005/8/layout/orgChart1"/>
    <dgm:cxn modelId="{78F813B4-FDF3-4C52-A96B-BB4F003017BA}" type="presOf" srcId="{AA7D3EE3-A3A9-49BC-88DA-C37A89F94130}" destId="{C8D27CF1-A586-4DEF-BB73-B78771F30B69}" srcOrd="0" destOrd="0" presId="urn:microsoft.com/office/officeart/2005/8/layout/orgChart1"/>
    <dgm:cxn modelId="{B07FEEB8-25C2-4BAE-94FE-BC756D79EF5F}" type="presOf" srcId="{FBF826E6-2437-4DB0-9999-634108A34A2A}" destId="{617C656A-609E-4305-9923-73D1C0FAD8B9}" srcOrd="0" destOrd="0" presId="urn:microsoft.com/office/officeart/2005/8/layout/orgChart1"/>
    <dgm:cxn modelId="{B16AD3CA-9F25-43AD-992D-A0CC0664400E}" type="presOf" srcId="{744DF8BC-D947-4396-A98F-DDA510C0A29A}" destId="{08A9926F-CB21-4E35-B5E5-A5B4D521E476}" srcOrd="1" destOrd="0" presId="urn:microsoft.com/office/officeart/2005/8/layout/orgChart1"/>
    <dgm:cxn modelId="{D1C069D9-821B-4833-948B-914CC1D7BBE9}" type="presOf" srcId="{744DF8BC-D947-4396-A98F-DDA510C0A29A}" destId="{D86C544B-B735-45B3-94C1-E2D6C7CFBA5D}" srcOrd="0" destOrd="0" presId="urn:microsoft.com/office/officeart/2005/8/layout/orgChart1"/>
    <dgm:cxn modelId="{9A6262E8-7C84-4BB8-A3E3-9BD84340EDFF}" srcId="{B8BA2543-21E5-4B82-B9EB-1E9F03AF45D7}" destId="{744DF8BC-D947-4396-A98F-DDA510C0A29A}" srcOrd="0" destOrd="0" parTransId="{3AE31A39-A965-4ED6-A460-0823A611A27B}" sibTransId="{DCA2D0DB-9FB5-4AC1-B949-248D87A941E3}"/>
    <dgm:cxn modelId="{96A05EEA-7D5E-4A9B-966A-A40128B10198}" srcId="{744DF8BC-D947-4396-A98F-DDA510C0A29A}" destId="{1717096E-A2E9-4887-B412-1F8423B68311}" srcOrd="0" destOrd="0" parTransId="{AA7D3EE3-A3A9-49BC-88DA-C37A89F94130}" sibTransId="{6B4FB44B-EF5E-4EAD-A4A5-DF79A2716E64}"/>
    <dgm:cxn modelId="{C9B151F0-7000-4C7B-B5DF-D75C8F5E9B13}" type="presOf" srcId="{FBF826E6-2437-4DB0-9999-634108A34A2A}" destId="{FDF5F1E0-A7C9-425A-B687-F735B4DF562E}" srcOrd="1" destOrd="0" presId="urn:microsoft.com/office/officeart/2005/8/layout/orgChart1"/>
    <dgm:cxn modelId="{78982330-54C9-40F7-9034-25543EA86DEE}" type="presParOf" srcId="{17CF3D4F-CE80-497B-B4BF-A67FE1817B5D}" destId="{ED7A17CD-3533-4ED1-BA9E-55D85927A771}" srcOrd="0" destOrd="0" presId="urn:microsoft.com/office/officeart/2005/8/layout/orgChart1"/>
    <dgm:cxn modelId="{B88B8075-B207-4B7C-AEE7-04C864A99771}" type="presParOf" srcId="{ED7A17CD-3533-4ED1-BA9E-55D85927A771}" destId="{EC5BA129-D966-4454-8291-90BD59EB1418}" srcOrd="0" destOrd="0" presId="urn:microsoft.com/office/officeart/2005/8/layout/orgChart1"/>
    <dgm:cxn modelId="{4D3E1035-9258-464E-A2EA-C962117D9886}" type="presParOf" srcId="{EC5BA129-D966-4454-8291-90BD59EB1418}" destId="{D86C544B-B735-45B3-94C1-E2D6C7CFBA5D}" srcOrd="0" destOrd="0" presId="urn:microsoft.com/office/officeart/2005/8/layout/orgChart1"/>
    <dgm:cxn modelId="{33E83147-A30F-46A4-A345-9B32170244D3}" type="presParOf" srcId="{EC5BA129-D966-4454-8291-90BD59EB1418}" destId="{08A9926F-CB21-4E35-B5E5-A5B4D521E476}" srcOrd="1" destOrd="0" presId="urn:microsoft.com/office/officeart/2005/8/layout/orgChart1"/>
    <dgm:cxn modelId="{1A79205F-2D1B-496F-AE24-501D74A4F224}" type="presParOf" srcId="{ED7A17CD-3533-4ED1-BA9E-55D85927A771}" destId="{A45B0CE5-B4CA-46D2-A6E1-9B32579FBEA3}" srcOrd="1" destOrd="0" presId="urn:microsoft.com/office/officeart/2005/8/layout/orgChart1"/>
    <dgm:cxn modelId="{01B20823-DA84-48F4-B200-2A9C65526C74}" type="presParOf" srcId="{A45B0CE5-B4CA-46D2-A6E1-9B32579FBEA3}" destId="{A518AF0E-D085-4515-9A90-083195BF57EA}" srcOrd="0" destOrd="0" presId="urn:microsoft.com/office/officeart/2005/8/layout/orgChart1"/>
    <dgm:cxn modelId="{07F120AF-BC6A-4E29-B6EE-55A97596A16E}" type="presParOf" srcId="{A45B0CE5-B4CA-46D2-A6E1-9B32579FBEA3}" destId="{0434BF6C-6BFC-4CA8-8969-F852D715EE6C}" srcOrd="1" destOrd="0" presId="urn:microsoft.com/office/officeart/2005/8/layout/orgChart1"/>
    <dgm:cxn modelId="{5B220C5E-C0C0-4FB4-B15D-12B61FDE9110}" type="presParOf" srcId="{0434BF6C-6BFC-4CA8-8969-F852D715EE6C}" destId="{CB80878D-9AD0-4D57-8FEF-806BE7D9C02B}" srcOrd="0" destOrd="0" presId="urn:microsoft.com/office/officeart/2005/8/layout/orgChart1"/>
    <dgm:cxn modelId="{86B82F49-D268-48D7-AD1A-78EE043DE988}" type="presParOf" srcId="{CB80878D-9AD0-4D57-8FEF-806BE7D9C02B}" destId="{617C656A-609E-4305-9923-73D1C0FAD8B9}" srcOrd="0" destOrd="0" presId="urn:microsoft.com/office/officeart/2005/8/layout/orgChart1"/>
    <dgm:cxn modelId="{B2051BD3-3511-42B5-B932-987C01F7FB30}" type="presParOf" srcId="{CB80878D-9AD0-4D57-8FEF-806BE7D9C02B}" destId="{FDF5F1E0-A7C9-425A-B687-F735B4DF562E}" srcOrd="1" destOrd="0" presId="urn:microsoft.com/office/officeart/2005/8/layout/orgChart1"/>
    <dgm:cxn modelId="{8D3BEDE2-A85E-431D-9BD0-C45D876DA3BF}" type="presParOf" srcId="{0434BF6C-6BFC-4CA8-8969-F852D715EE6C}" destId="{C37EB94E-ECA1-475B-919E-2D871EF10B0A}" srcOrd="1" destOrd="0" presId="urn:microsoft.com/office/officeart/2005/8/layout/orgChart1"/>
    <dgm:cxn modelId="{34916CA9-597C-43CB-9891-232DD2BCC473}" type="presParOf" srcId="{0434BF6C-6BFC-4CA8-8969-F852D715EE6C}" destId="{05F7880E-C22C-4FA2-B05A-0C5BEA76CF74}" srcOrd="2" destOrd="0" presId="urn:microsoft.com/office/officeart/2005/8/layout/orgChart1"/>
    <dgm:cxn modelId="{CF6010B9-89A9-4A47-B5C0-5A53E1F1D3BD}" type="presParOf" srcId="{ED7A17CD-3533-4ED1-BA9E-55D85927A771}" destId="{6D90C0CD-53D1-46DF-BB93-18863CB6F5D9}" srcOrd="2" destOrd="0" presId="urn:microsoft.com/office/officeart/2005/8/layout/orgChart1"/>
    <dgm:cxn modelId="{4D62B4E1-E40B-414D-9376-A560226C65B6}" type="presParOf" srcId="{6D90C0CD-53D1-46DF-BB93-18863CB6F5D9}" destId="{C8D27CF1-A586-4DEF-BB73-B78771F30B69}" srcOrd="0" destOrd="0" presId="urn:microsoft.com/office/officeart/2005/8/layout/orgChart1"/>
    <dgm:cxn modelId="{9C2665EF-96A3-4CD7-9A4A-75D68CDE3558}" type="presParOf" srcId="{6D90C0CD-53D1-46DF-BB93-18863CB6F5D9}" destId="{C6924AB5-8164-4E79-BC2D-7C909EDEB609}" srcOrd="1" destOrd="0" presId="urn:microsoft.com/office/officeart/2005/8/layout/orgChart1"/>
    <dgm:cxn modelId="{91A0138C-740A-4173-A459-0207442960FB}" type="presParOf" srcId="{C6924AB5-8164-4E79-BC2D-7C909EDEB609}" destId="{992B68EE-0ABC-4B34-951F-CAC5C5D47B62}" srcOrd="0" destOrd="0" presId="urn:microsoft.com/office/officeart/2005/8/layout/orgChart1"/>
    <dgm:cxn modelId="{E6D42321-8C6B-4771-BF90-28721018E450}" type="presParOf" srcId="{992B68EE-0ABC-4B34-951F-CAC5C5D47B62}" destId="{319E1ED2-4E0F-4BE0-BF51-79A2D9951E18}" srcOrd="0" destOrd="0" presId="urn:microsoft.com/office/officeart/2005/8/layout/orgChart1"/>
    <dgm:cxn modelId="{E249A9E0-877D-4FE2-A229-8961A4FECA34}" type="presParOf" srcId="{992B68EE-0ABC-4B34-951F-CAC5C5D47B62}" destId="{AB8EEC11-88B9-46E2-AB50-3FA810696B57}" srcOrd="1" destOrd="0" presId="urn:microsoft.com/office/officeart/2005/8/layout/orgChart1"/>
    <dgm:cxn modelId="{A3A07184-F7ED-4927-A3BE-537AD78393F3}" type="presParOf" srcId="{C6924AB5-8164-4E79-BC2D-7C909EDEB609}" destId="{F2112486-0525-4123-9BA3-E823A49473C0}" srcOrd="1" destOrd="0" presId="urn:microsoft.com/office/officeart/2005/8/layout/orgChart1"/>
    <dgm:cxn modelId="{8FE2E5CF-83D8-460D-B408-52AB89EBFB93}" type="presParOf" srcId="{C6924AB5-8164-4E79-BC2D-7C909EDEB609}" destId="{53C1B5B6-6CDA-4DC0-8DD3-2490B6A447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C6804-C2DD-49B4-AFFD-52198FB7FCB2}">
      <dsp:nvSpPr>
        <dsp:cNvPr id="0" name=""/>
        <dsp:cNvSpPr/>
      </dsp:nvSpPr>
      <dsp:spPr>
        <a:xfrm>
          <a:off x="5576046" y="811328"/>
          <a:ext cx="170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170333" y="0"/>
              </a:moveTo>
              <a:lnTo>
                <a:pt x="170333" y="746224"/>
              </a:lnTo>
              <a:lnTo>
                <a:pt x="0" y="7462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27CF1-A586-4DEF-BB73-B78771F30B69}">
      <dsp:nvSpPr>
        <dsp:cNvPr id="0" name=""/>
        <dsp:cNvSpPr/>
      </dsp:nvSpPr>
      <dsp:spPr>
        <a:xfrm>
          <a:off x="7206546" y="3114890"/>
          <a:ext cx="170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170333" y="0"/>
              </a:moveTo>
              <a:lnTo>
                <a:pt x="170333" y="746224"/>
              </a:lnTo>
              <a:lnTo>
                <a:pt x="0" y="7462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8AF0E-D085-4515-9A90-083195BF57EA}">
      <dsp:nvSpPr>
        <dsp:cNvPr id="0" name=""/>
        <dsp:cNvSpPr/>
      </dsp:nvSpPr>
      <dsp:spPr>
        <a:xfrm>
          <a:off x="7376880" y="3114890"/>
          <a:ext cx="395566" cy="1898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220"/>
              </a:lnTo>
              <a:lnTo>
                <a:pt x="395566" y="18982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6347E-31EF-4A24-BD5F-214097B4FE70}">
      <dsp:nvSpPr>
        <dsp:cNvPr id="0" name=""/>
        <dsp:cNvSpPr/>
      </dsp:nvSpPr>
      <dsp:spPr>
        <a:xfrm>
          <a:off x="5746380" y="811328"/>
          <a:ext cx="1630499" cy="149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114"/>
              </a:lnTo>
              <a:lnTo>
                <a:pt x="1630499" y="1322114"/>
              </a:lnTo>
              <a:lnTo>
                <a:pt x="1630499" y="1492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4ACE4-3B24-43DF-94F9-14193CAA018F}">
      <dsp:nvSpPr>
        <dsp:cNvPr id="0" name=""/>
        <dsp:cNvSpPr/>
      </dsp:nvSpPr>
      <dsp:spPr>
        <a:xfrm>
          <a:off x="3089360" y="3114890"/>
          <a:ext cx="438049" cy="1719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081"/>
              </a:lnTo>
              <a:lnTo>
                <a:pt x="438049" y="17190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33AB2-9775-4AD7-9DC1-04FEAFC4E7FD}">
      <dsp:nvSpPr>
        <dsp:cNvPr id="0" name=""/>
        <dsp:cNvSpPr/>
      </dsp:nvSpPr>
      <dsp:spPr>
        <a:xfrm>
          <a:off x="3089360" y="3114890"/>
          <a:ext cx="438049" cy="563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83"/>
              </a:lnTo>
              <a:lnTo>
                <a:pt x="438049" y="5633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84140-F26C-4A82-A061-4A975F645A05}">
      <dsp:nvSpPr>
        <dsp:cNvPr id="0" name=""/>
        <dsp:cNvSpPr/>
      </dsp:nvSpPr>
      <dsp:spPr>
        <a:xfrm>
          <a:off x="4257492" y="811328"/>
          <a:ext cx="1488887" cy="1492448"/>
        </a:xfrm>
        <a:custGeom>
          <a:avLst/>
          <a:gdLst/>
          <a:ahLst/>
          <a:cxnLst/>
          <a:rect l="0" t="0" r="0" b="0"/>
          <a:pathLst>
            <a:path>
              <a:moveTo>
                <a:pt x="1488887" y="0"/>
              </a:moveTo>
              <a:lnTo>
                <a:pt x="1488887" y="1322114"/>
              </a:lnTo>
              <a:lnTo>
                <a:pt x="0" y="1322114"/>
              </a:lnTo>
              <a:lnTo>
                <a:pt x="0" y="1492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A818D-DE68-479D-895B-DFFD57BC68B0}">
      <dsp:nvSpPr>
        <dsp:cNvPr id="0" name=""/>
        <dsp:cNvSpPr/>
      </dsp:nvSpPr>
      <dsp:spPr>
        <a:xfrm>
          <a:off x="4293733" y="215"/>
          <a:ext cx="2905294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REKTÖR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(Kalite Komisyonu Başkanı)</a:t>
          </a:r>
        </a:p>
      </dsp:txBody>
      <dsp:txXfrm>
        <a:off x="4293733" y="215"/>
        <a:ext cx="2905294" cy="811113"/>
      </dsp:txXfrm>
    </dsp:sp>
    <dsp:sp modelId="{5B63604F-ACB3-4BA9-91C0-35AF06016514}">
      <dsp:nvSpPr>
        <dsp:cNvPr id="0" name=""/>
        <dsp:cNvSpPr/>
      </dsp:nvSpPr>
      <dsp:spPr>
        <a:xfrm>
          <a:off x="2797326" y="2303776"/>
          <a:ext cx="2920332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Kalite Komisyonu</a:t>
          </a:r>
        </a:p>
      </dsp:txBody>
      <dsp:txXfrm>
        <a:off x="2797326" y="2303776"/>
        <a:ext cx="2920332" cy="811113"/>
      </dsp:txXfrm>
    </dsp:sp>
    <dsp:sp modelId="{14983356-FBD7-4DFF-B0C2-BE89405F186C}">
      <dsp:nvSpPr>
        <dsp:cNvPr id="0" name=""/>
        <dsp:cNvSpPr/>
      </dsp:nvSpPr>
      <dsp:spPr>
        <a:xfrm>
          <a:off x="3527409" y="327271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Birim Kalite Komisyonları</a:t>
          </a:r>
        </a:p>
      </dsp:txBody>
      <dsp:txXfrm>
        <a:off x="3527409" y="3272716"/>
        <a:ext cx="1622226" cy="811113"/>
      </dsp:txXfrm>
    </dsp:sp>
    <dsp:sp modelId="{1AB986DA-570D-4022-A9C1-232303ABF40A}">
      <dsp:nvSpPr>
        <dsp:cNvPr id="0" name=""/>
        <dsp:cNvSpPr/>
      </dsp:nvSpPr>
      <dsp:spPr>
        <a:xfrm>
          <a:off x="3527409" y="4428415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Alt Çalışma Grupları</a:t>
          </a:r>
        </a:p>
      </dsp:txBody>
      <dsp:txXfrm>
        <a:off x="3527409" y="4428415"/>
        <a:ext cx="1622226" cy="811113"/>
      </dsp:txXfrm>
    </dsp:sp>
    <dsp:sp modelId="{551C48A3-E6E8-4C86-925F-452FF5673A93}">
      <dsp:nvSpPr>
        <dsp:cNvPr id="0" name=""/>
        <dsp:cNvSpPr/>
      </dsp:nvSpPr>
      <dsp:spPr>
        <a:xfrm>
          <a:off x="6058326" y="2303776"/>
          <a:ext cx="2637107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Kalite Koordinatörlüğü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(Koordinatör)</a:t>
          </a:r>
        </a:p>
      </dsp:txBody>
      <dsp:txXfrm>
        <a:off x="6058326" y="2303776"/>
        <a:ext cx="2637107" cy="811113"/>
      </dsp:txXfrm>
    </dsp:sp>
    <dsp:sp modelId="{617C656A-609E-4305-9923-73D1C0FAD8B9}">
      <dsp:nvSpPr>
        <dsp:cNvPr id="0" name=""/>
        <dsp:cNvSpPr/>
      </dsp:nvSpPr>
      <dsp:spPr>
        <a:xfrm>
          <a:off x="7772446" y="4607553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Sekretarya</a:t>
          </a:r>
        </a:p>
      </dsp:txBody>
      <dsp:txXfrm>
        <a:off x="7772446" y="4607553"/>
        <a:ext cx="1622226" cy="811113"/>
      </dsp:txXfrm>
    </dsp:sp>
    <dsp:sp modelId="{319E1ED2-4E0F-4BE0-BF51-79A2D9951E18}">
      <dsp:nvSpPr>
        <dsp:cNvPr id="0" name=""/>
        <dsp:cNvSpPr/>
      </dsp:nvSpPr>
      <dsp:spPr>
        <a:xfrm>
          <a:off x="5584320" y="3455557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Kalite Geliştirme Ekibi</a:t>
          </a:r>
        </a:p>
      </dsp:txBody>
      <dsp:txXfrm>
        <a:off x="5584320" y="3455557"/>
        <a:ext cx="1622226" cy="811113"/>
      </dsp:txXfrm>
    </dsp:sp>
    <dsp:sp modelId="{54525A28-8B71-47BB-AC01-29DC0C99E4B3}">
      <dsp:nvSpPr>
        <dsp:cNvPr id="0" name=""/>
        <dsp:cNvSpPr/>
      </dsp:nvSpPr>
      <dsp:spPr>
        <a:xfrm>
          <a:off x="3016497" y="1151996"/>
          <a:ext cx="2559549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Rektör Yardımcısı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(Kalite Komisyonundan Sorumlu)</a:t>
          </a:r>
        </a:p>
      </dsp:txBody>
      <dsp:txXfrm>
        <a:off x="3016497" y="1151996"/>
        <a:ext cx="2559549" cy="811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1602D-C4DD-4033-B95A-0D46518D66D0}">
      <dsp:nvSpPr>
        <dsp:cNvPr id="0" name=""/>
        <dsp:cNvSpPr/>
      </dsp:nvSpPr>
      <dsp:spPr>
        <a:xfrm>
          <a:off x="2103706" y="914358"/>
          <a:ext cx="191714" cy="83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890"/>
              </a:lnTo>
              <a:lnTo>
                <a:pt x="191714" y="839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F6C98-DC5E-4D71-8707-9843AFA6FB25}">
      <dsp:nvSpPr>
        <dsp:cNvPr id="0" name=""/>
        <dsp:cNvSpPr/>
      </dsp:nvSpPr>
      <dsp:spPr>
        <a:xfrm>
          <a:off x="1911991" y="914358"/>
          <a:ext cx="191714" cy="839890"/>
        </a:xfrm>
        <a:custGeom>
          <a:avLst/>
          <a:gdLst/>
          <a:ahLst/>
          <a:cxnLst/>
          <a:rect l="0" t="0" r="0" b="0"/>
          <a:pathLst>
            <a:path>
              <a:moveTo>
                <a:pt x="191714" y="0"/>
              </a:moveTo>
              <a:lnTo>
                <a:pt x="191714" y="839890"/>
              </a:lnTo>
              <a:lnTo>
                <a:pt x="0" y="839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08285-85EF-4056-A5F7-30A1E53D248D}">
      <dsp:nvSpPr>
        <dsp:cNvPr id="0" name=""/>
        <dsp:cNvSpPr/>
      </dsp:nvSpPr>
      <dsp:spPr>
        <a:xfrm>
          <a:off x="1190781" y="1434"/>
          <a:ext cx="1825848" cy="912924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chemeClr val="tx1">
                  <a:lumMod val="95000"/>
                  <a:lumOff val="5000"/>
                </a:schemeClr>
              </a:solidFill>
            </a:rPr>
            <a:t>Kalite Komisyonu</a:t>
          </a:r>
        </a:p>
      </dsp:txBody>
      <dsp:txXfrm>
        <a:off x="1190781" y="1434"/>
        <a:ext cx="1825848" cy="912924"/>
      </dsp:txXfrm>
    </dsp:sp>
    <dsp:sp modelId="{A0351A87-A204-4CA8-8A70-F5FBD270D48E}">
      <dsp:nvSpPr>
        <dsp:cNvPr id="0" name=""/>
        <dsp:cNvSpPr/>
      </dsp:nvSpPr>
      <dsp:spPr>
        <a:xfrm>
          <a:off x="86143" y="1297787"/>
          <a:ext cx="1825848" cy="912924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0000"/>
              </a:solidFill>
            </a:rPr>
            <a:t>Doğal Üyeler</a:t>
          </a:r>
        </a:p>
      </dsp:txBody>
      <dsp:txXfrm>
        <a:off x="86143" y="1297787"/>
        <a:ext cx="1825848" cy="912924"/>
      </dsp:txXfrm>
    </dsp:sp>
    <dsp:sp modelId="{CBE55395-97DA-4BD2-8057-ED8E653315A4}">
      <dsp:nvSpPr>
        <dsp:cNvPr id="0" name=""/>
        <dsp:cNvSpPr/>
      </dsp:nvSpPr>
      <dsp:spPr>
        <a:xfrm>
          <a:off x="2295420" y="1297787"/>
          <a:ext cx="1825848" cy="912924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chemeClr val="accent2"/>
              </a:solidFill>
            </a:rPr>
            <a:t>Seçilmiş Üyeler</a:t>
          </a:r>
        </a:p>
      </dsp:txBody>
      <dsp:txXfrm>
        <a:off x="2295420" y="1297787"/>
        <a:ext cx="1825848" cy="912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27CF1-A586-4DEF-BB73-B78771F30B69}">
      <dsp:nvSpPr>
        <dsp:cNvPr id="0" name=""/>
        <dsp:cNvSpPr/>
      </dsp:nvSpPr>
      <dsp:spPr>
        <a:xfrm>
          <a:off x="6653007" y="1411998"/>
          <a:ext cx="296130" cy="1297334"/>
        </a:xfrm>
        <a:custGeom>
          <a:avLst/>
          <a:gdLst/>
          <a:ahLst/>
          <a:cxnLst/>
          <a:rect l="0" t="0" r="0" b="0"/>
          <a:pathLst>
            <a:path>
              <a:moveTo>
                <a:pt x="296130" y="0"/>
              </a:moveTo>
              <a:lnTo>
                <a:pt x="296130" y="1297334"/>
              </a:lnTo>
              <a:lnTo>
                <a:pt x="0" y="1297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8AF0E-D085-4515-9A90-083195BF57EA}">
      <dsp:nvSpPr>
        <dsp:cNvPr id="0" name=""/>
        <dsp:cNvSpPr/>
      </dsp:nvSpPr>
      <dsp:spPr>
        <a:xfrm>
          <a:off x="6903418" y="1411998"/>
          <a:ext cx="91440" cy="2596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C544B-B735-45B3-94C1-E2D6C7CFBA5D}">
      <dsp:nvSpPr>
        <dsp:cNvPr id="0" name=""/>
        <dsp:cNvSpPr/>
      </dsp:nvSpPr>
      <dsp:spPr>
        <a:xfrm>
          <a:off x="5538992" y="1852"/>
          <a:ext cx="2820292" cy="1410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Kalite Koordinatörlüğü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(Koordinatör)</a:t>
          </a:r>
        </a:p>
      </dsp:txBody>
      <dsp:txXfrm>
        <a:off x="5538992" y="1852"/>
        <a:ext cx="2820292" cy="1410146"/>
      </dsp:txXfrm>
    </dsp:sp>
    <dsp:sp modelId="{617C656A-609E-4305-9923-73D1C0FAD8B9}">
      <dsp:nvSpPr>
        <dsp:cNvPr id="0" name=""/>
        <dsp:cNvSpPr/>
      </dsp:nvSpPr>
      <dsp:spPr>
        <a:xfrm>
          <a:off x="5538992" y="4008520"/>
          <a:ext cx="2820292" cy="1410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Sekretarya</a:t>
          </a:r>
        </a:p>
      </dsp:txBody>
      <dsp:txXfrm>
        <a:off x="5538992" y="4008520"/>
        <a:ext cx="2820292" cy="1410146"/>
      </dsp:txXfrm>
    </dsp:sp>
    <dsp:sp modelId="{319E1ED2-4E0F-4BE0-BF51-79A2D9951E18}">
      <dsp:nvSpPr>
        <dsp:cNvPr id="0" name=""/>
        <dsp:cNvSpPr/>
      </dsp:nvSpPr>
      <dsp:spPr>
        <a:xfrm>
          <a:off x="3832714" y="2004260"/>
          <a:ext cx="2820292" cy="1410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Kalite Geliştirme Ekibi</a:t>
          </a:r>
        </a:p>
      </dsp:txBody>
      <dsp:txXfrm>
        <a:off x="3832714" y="2004260"/>
        <a:ext cx="2820292" cy="1410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DB9D6-CEF9-4FCB-A9E3-9A2D9662FED6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95230-627C-4AD3-A860-B1EC11AF32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47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450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705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0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6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393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Yeni öğrenciler geldikten sonra rakamı güncelleyeceğiz.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326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659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667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104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350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96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397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Güncelliğini kontrol edelim.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421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Bu kısmı daha geliştirelim. Şu anki son fiziki durumu (4 yerleşke, </a:t>
            </a:r>
            <a:r>
              <a:rPr lang="tr-TR" b="1" dirty="0" err="1"/>
              <a:t>Takbaş’taki</a:t>
            </a:r>
            <a:r>
              <a:rPr lang="tr-TR" b="1" dirty="0"/>
              <a:t> yeni bina ve planlanan binalar) bilgilerine yer verelim.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100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**Kalite kültürünün kurumda yaygınlaştırılması</a:t>
            </a:r>
            <a:r>
              <a:rPr lang="tr-TR" dirty="0"/>
              <a:t> </a:t>
            </a:r>
          </a:p>
          <a:p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**Kalite güvence çalışmalarının, kalite politikasına dayandırılması</a:t>
            </a:r>
            <a:r>
              <a:rPr lang="tr-TR" dirty="0"/>
              <a:t> </a:t>
            </a:r>
          </a:p>
          <a:p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 Tüm Çalışanların ve öğrencilerin kalite çalışmalarını sahiplenmesi ve içselleştirmesi</a:t>
            </a:r>
            <a:r>
              <a:rPr lang="tr-TR" dirty="0"/>
              <a:t> </a:t>
            </a:r>
          </a:p>
          <a:p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 PUKÖ</a:t>
            </a:r>
          </a:p>
          <a:p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 Uygulandığı gibi yaz, yazıldığı gibi uygula kuralı!</a:t>
            </a:r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170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**Kalite kültürünün kurumda yaygınlaştırılması</a:t>
            </a:r>
            <a:r>
              <a:rPr lang="tr-TR" dirty="0"/>
              <a:t> </a:t>
            </a:r>
          </a:p>
          <a:p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**Kalite güvence çalışmalarının, kalite politikasına dayandırılması</a:t>
            </a:r>
            <a:r>
              <a:rPr lang="tr-TR" dirty="0"/>
              <a:t> </a:t>
            </a:r>
          </a:p>
          <a:p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 Tüm Çalışanların ve öğrencilerin kalite çalışmalarını sahiplenmesi ve içselleştirmesi</a:t>
            </a:r>
            <a:r>
              <a:rPr lang="tr-TR" dirty="0"/>
              <a:t> </a:t>
            </a:r>
          </a:p>
          <a:p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 PUKÖ</a:t>
            </a:r>
          </a:p>
          <a:p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 Uygulandığı gibi yaz, yazıldığı gibi uygula kuralı!</a:t>
            </a:r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998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Yönerge kapsamında oluşturulan organizasyon şeması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843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Senato tarafından kabul edilen güncel yönerge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46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294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b="0" i="0" dirty="0">
                <a:solidFill>
                  <a:srgbClr val="282A2C"/>
                </a:solidFill>
                <a:effectLst/>
                <a:latin typeface="Open Sans" panose="020B0606030504020204" pitchFamily="34" charset="0"/>
              </a:rPr>
              <a:t>Sistematik Gelişim Toplantıları</a:t>
            </a:r>
          </a:p>
          <a:p>
            <a:br>
              <a:rPr lang="tr-TR" b="0" i="0" dirty="0">
                <a:solidFill>
                  <a:srgbClr val="666666"/>
                </a:solidFill>
                <a:effectLst/>
                <a:latin typeface="Helvetica" panose="020B0604020202020204" pitchFamily="34" charset="0"/>
              </a:rPr>
            </a:br>
            <a:endParaRPr lang="tr-TR" b="0" dirty="0"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151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727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Kalite Koordinatörlüğü olarak revizyonunu sağladığımız Üniversite Politikaları</a:t>
            </a:r>
          </a:p>
          <a:p>
            <a:endParaRPr lang="tr-TR" dirty="0"/>
          </a:p>
          <a:p>
            <a:r>
              <a:rPr lang="tr-TR" dirty="0"/>
              <a:t>Kurumun gelecek planlarının çerçevesini oluşturan belgeler. İlgili fonksiyonun Tarsus Üniversitesi için ne anlama geldiğini, hangi süreç ve mekanizmaları içerdiğini ve nasıl örgütlendiğini kısaca özetleyen metinler.</a:t>
            </a:r>
          </a:p>
          <a:p>
            <a:endParaRPr lang="tr-TR" dirty="0"/>
          </a:p>
          <a:p>
            <a:r>
              <a:rPr lang="tr-TR" dirty="0"/>
              <a:t>Politika &gt; Strateji &gt; Amaç &gt; Hedef &gt; Performans Göstergesi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38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411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Metni güncelledik. Webdeki halini ekleyelim.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276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0A0000"/>
                </a:solidFill>
                <a:effectLst/>
                <a:latin typeface="Nunito"/>
              </a:rPr>
              <a:t>Kurum İç Değerlendirme Raporu (KİDR), yükseköğretim kurumunun; eğitim-öğretim, araştırma ve toplumsal katkı faaliyetleri ile idari hizmetlerine ilişkin kalite güvencesi süreçlerini izlemek amacıyla yükseköğretim kurumu tarafından periyodik olarak her yıl hazırlanmakta olan bir rapordur.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584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128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7684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9453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56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YDYO EKLENECEK, VARSA DİĞER BİRİMLER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47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Güncel Şema Eklenecek.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47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Açılmış olan yeni programlar eklenecek</a:t>
            </a:r>
          </a:p>
          <a:p>
            <a:endParaRPr lang="tr-TR" dirty="0"/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43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Öğrencisi bulunan 1+1+0+0+2+0+2=6</a:t>
            </a:r>
          </a:p>
          <a:p>
            <a:r>
              <a:rPr lang="tr-TR" dirty="0"/>
              <a:t>Öğrencisi bulunmayan 23-7=16</a:t>
            </a:r>
          </a:p>
          <a:p>
            <a:r>
              <a:rPr lang="tr-TR" dirty="0"/>
              <a:t>Öğrenci alımına açılan 2+2+3=7</a:t>
            </a:r>
          </a:p>
          <a:p>
            <a:endParaRPr lang="tr-TR" dirty="0"/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56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Öğrencisi bulunan 12</a:t>
            </a:r>
          </a:p>
          <a:p>
            <a:r>
              <a:rPr lang="tr-TR" dirty="0"/>
              <a:t>Öğrencisi bulunmayan 8</a:t>
            </a:r>
          </a:p>
          <a:p>
            <a:r>
              <a:rPr lang="tr-TR" dirty="0"/>
              <a:t>Öğrenci alımına açılan 9</a:t>
            </a:r>
          </a:p>
          <a:p>
            <a:endParaRPr lang="tr-TR" dirty="0"/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Güncelliğini kontrol edelim.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792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Güncel Şema Eklenecek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5230-627C-4AD3-A860-B1EC11AF327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19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66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99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6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6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4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95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12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0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81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63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B940-985C-4FB8-84AC-26CDDD28A86C}" type="datetimeFigureOut">
              <a:rPr lang="tr-TR" smtClean="0"/>
              <a:t>19.08.2021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62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76B6F2-27EC-49D9-86AF-7003F1D86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TARSUS ÜNİVERSİTESİ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70E6B8-A13F-4E0D-B381-705261544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000" dirty="0">
                <a:solidFill>
                  <a:srgbClr val="FF0000"/>
                </a:solidFill>
              </a:rPr>
              <a:t>YÖKAK Kurumsal Dış Değerlendirme Programı</a:t>
            </a:r>
          </a:p>
          <a:p>
            <a:r>
              <a:rPr lang="tr-TR" sz="3000" dirty="0">
                <a:solidFill>
                  <a:srgbClr val="FF0000"/>
                </a:solidFill>
              </a:rPr>
              <a:t>Değerlendirme Takımı Ön Ziyaret Bilgilendirme Sunumu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2A7FEFF-2459-4A6E-B6A6-FB7795F10EC7}"/>
              </a:ext>
            </a:extLst>
          </p:cNvPr>
          <p:cNvSpPr txBox="1"/>
          <p:nvPr/>
        </p:nvSpPr>
        <p:spPr>
          <a:xfrm>
            <a:off x="3048000" y="5613113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400" dirty="0"/>
          </a:p>
          <a:p>
            <a:pPr algn="ctr"/>
            <a:r>
              <a:rPr lang="tr-TR" sz="1800" dirty="0"/>
              <a:t>Dr. </a:t>
            </a:r>
            <a:r>
              <a:rPr lang="tr-TR" sz="1800" dirty="0" err="1"/>
              <a:t>Öğr</a:t>
            </a:r>
            <a:r>
              <a:rPr lang="tr-TR" sz="1800" dirty="0"/>
              <a:t>. Üyesi Mustafa Egemen TANER</a:t>
            </a:r>
          </a:p>
          <a:p>
            <a:pPr algn="ctr"/>
            <a:r>
              <a:rPr lang="tr-TR" dirty="0"/>
              <a:t>Kalite Koordinatörü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48883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4" name="Tablo 5">
            <a:extLst>
              <a:ext uri="{FF2B5EF4-FFF2-40B4-BE49-F238E27FC236}">
                <a16:creationId xmlns:a16="http://schemas.microsoft.com/office/drawing/2014/main" id="{F4ECCBFA-5DA1-4137-A77A-B03BFB1F8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341791"/>
              </p:ext>
            </p:extLst>
          </p:nvPr>
        </p:nvGraphicFramePr>
        <p:xfrm>
          <a:off x="838199" y="3892168"/>
          <a:ext cx="10515602" cy="231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686">
                  <a:extLst>
                    <a:ext uri="{9D8B030D-6E8A-4147-A177-3AD203B41FA5}">
                      <a16:colId xmlns:a16="http://schemas.microsoft.com/office/drawing/2014/main" val="1606492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12348515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35450289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68595650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021323598"/>
                    </a:ext>
                  </a:extLst>
                </a:gridCol>
              </a:tblGrid>
              <a:tr h="58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TEMEL GÖSTERGELER</a:t>
                      </a:r>
                      <a:endParaRPr lang="tr-TR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307277"/>
                  </a:ext>
                </a:extLst>
              </a:tr>
              <a:tr h="486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Öğrenci Sayısı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2138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45929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Akademik Personel Sayısı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969502"/>
                  </a:ext>
                </a:extLst>
              </a:tr>
              <a:tr h="486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İdari Personel Sayısı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060238"/>
                  </a:ext>
                </a:extLst>
              </a:tr>
              <a:tr h="24745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*25 Haziran 2021 itibariyle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223395"/>
                  </a:ext>
                </a:extLst>
              </a:tr>
            </a:tbl>
          </a:graphicData>
        </a:graphic>
      </p:graphicFrame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50F2BFF6-5846-48D2-B15D-641B96C1F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186306"/>
              </p:ext>
            </p:extLst>
          </p:nvPr>
        </p:nvGraphicFramePr>
        <p:xfrm>
          <a:off x="3384550" y="1027516"/>
          <a:ext cx="5499100" cy="270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468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0C7A7B1-6687-4067-8A2C-65279E36B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216038"/>
              </p:ext>
            </p:extLst>
          </p:nvPr>
        </p:nvGraphicFramePr>
        <p:xfrm>
          <a:off x="152399" y="1819624"/>
          <a:ext cx="5943601" cy="3218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326">
                  <a:extLst>
                    <a:ext uri="{9D8B030D-6E8A-4147-A177-3AD203B41FA5}">
                      <a16:colId xmlns:a16="http://schemas.microsoft.com/office/drawing/2014/main" val="301965778"/>
                    </a:ext>
                  </a:extLst>
                </a:gridCol>
                <a:gridCol w="873002">
                  <a:extLst>
                    <a:ext uri="{9D8B030D-6E8A-4147-A177-3AD203B41FA5}">
                      <a16:colId xmlns:a16="http://schemas.microsoft.com/office/drawing/2014/main" val="3388013500"/>
                    </a:ext>
                  </a:extLst>
                </a:gridCol>
                <a:gridCol w="873002">
                  <a:extLst>
                    <a:ext uri="{9D8B030D-6E8A-4147-A177-3AD203B41FA5}">
                      <a16:colId xmlns:a16="http://schemas.microsoft.com/office/drawing/2014/main" val="161894087"/>
                    </a:ext>
                  </a:extLst>
                </a:gridCol>
                <a:gridCol w="873002">
                  <a:extLst>
                    <a:ext uri="{9D8B030D-6E8A-4147-A177-3AD203B41FA5}">
                      <a16:colId xmlns:a16="http://schemas.microsoft.com/office/drawing/2014/main" val="5204376"/>
                    </a:ext>
                  </a:extLst>
                </a:gridCol>
                <a:gridCol w="858269">
                  <a:extLst>
                    <a:ext uri="{9D8B030D-6E8A-4147-A177-3AD203B41FA5}">
                      <a16:colId xmlns:a16="http://schemas.microsoft.com/office/drawing/2014/main" val="128787336"/>
                    </a:ext>
                  </a:extLst>
                </a:gridCol>
              </a:tblGrid>
              <a:tr h="478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UNVANA GÖRE AKADEMİK PERSONEL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922110"/>
                  </a:ext>
                </a:extLst>
              </a:tr>
              <a:tr h="248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Profesör 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 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66085"/>
                  </a:ext>
                </a:extLst>
              </a:tr>
              <a:tr h="248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Doçent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 9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024282"/>
                  </a:ext>
                </a:extLst>
              </a:tr>
              <a:tr h="248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Doktor Öğretim Üyesi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 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6570953"/>
                  </a:ext>
                </a:extLst>
              </a:tr>
              <a:tr h="2486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Toplam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 23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3128713"/>
                  </a:ext>
                </a:extLst>
              </a:tr>
              <a:tr h="248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Öğretim Görevlisi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 25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0200037"/>
                  </a:ext>
                </a:extLst>
              </a:tr>
              <a:tr h="248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Araştırma Görevlisi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 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9758458"/>
                  </a:ext>
                </a:extLst>
              </a:tr>
              <a:tr h="2486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Toplam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 30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561757"/>
                  </a:ext>
                </a:extLst>
              </a:tr>
              <a:tr h="2486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Genel Toplam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 53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255169"/>
                  </a:ext>
                </a:extLst>
              </a:tr>
              <a:tr h="18031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*25 Haziran 2021 itibariyle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8548256"/>
                  </a:ext>
                </a:extLst>
              </a:tr>
            </a:tbl>
          </a:graphicData>
        </a:graphic>
      </p:graphicFrame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41695F06-0205-47C5-96C0-3EB4D4983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877890"/>
              </p:ext>
            </p:extLst>
          </p:nvPr>
        </p:nvGraphicFramePr>
        <p:xfrm>
          <a:off x="6943724" y="1819624"/>
          <a:ext cx="4867275" cy="321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090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558D6DB9-69D0-4626-AE7A-B47BC647E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807145"/>
              </p:ext>
            </p:extLst>
          </p:nvPr>
        </p:nvGraphicFramePr>
        <p:xfrm>
          <a:off x="266700" y="1115549"/>
          <a:ext cx="5588000" cy="261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B23314B3-8641-4F60-B961-1FEAB81D5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45903"/>
              </p:ext>
            </p:extLst>
          </p:nvPr>
        </p:nvGraphicFramePr>
        <p:xfrm>
          <a:off x="6337302" y="2984499"/>
          <a:ext cx="5270498" cy="311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099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F84E7827-713F-4EBD-83EC-440F6115E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164290"/>
              </p:ext>
            </p:extLst>
          </p:nvPr>
        </p:nvGraphicFramePr>
        <p:xfrm>
          <a:off x="1517926" y="1391452"/>
          <a:ext cx="8728277" cy="3942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129">
                  <a:extLst>
                    <a:ext uri="{9D8B030D-6E8A-4147-A177-3AD203B41FA5}">
                      <a16:colId xmlns:a16="http://schemas.microsoft.com/office/drawing/2014/main" val="2998329779"/>
                    </a:ext>
                  </a:extLst>
                </a:gridCol>
                <a:gridCol w="1403960">
                  <a:extLst>
                    <a:ext uri="{9D8B030D-6E8A-4147-A177-3AD203B41FA5}">
                      <a16:colId xmlns:a16="http://schemas.microsoft.com/office/drawing/2014/main" val="2270656419"/>
                    </a:ext>
                  </a:extLst>
                </a:gridCol>
                <a:gridCol w="1380785">
                  <a:extLst>
                    <a:ext uri="{9D8B030D-6E8A-4147-A177-3AD203B41FA5}">
                      <a16:colId xmlns:a16="http://schemas.microsoft.com/office/drawing/2014/main" val="97875238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479189305"/>
                    </a:ext>
                  </a:extLst>
                </a:gridCol>
                <a:gridCol w="1838803">
                  <a:extLst>
                    <a:ext uri="{9D8B030D-6E8A-4147-A177-3AD203B41FA5}">
                      <a16:colId xmlns:a16="http://schemas.microsoft.com/office/drawing/2014/main" val="1710041854"/>
                    </a:ext>
                  </a:extLst>
                </a:gridCol>
              </a:tblGrid>
              <a:tr h="1675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Eğitim Birimi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Akademik Birim Sayısı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Öğrenci Sayısı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(%)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</a:rPr>
                        <a:t>Akademik Personel Sayısı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7385552"/>
                  </a:ext>
                </a:extLst>
              </a:tr>
              <a:tr h="4381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Fakülteler 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33 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 </a:t>
                      </a:r>
                      <a:r>
                        <a:rPr lang="tr-TR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(+166)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(%31,86)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610837"/>
                  </a:ext>
                </a:extLst>
              </a:tr>
              <a:tr h="4381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Meslek Yüksekokulları 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33 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1347 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(%52,66)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8625834"/>
                  </a:ext>
                </a:extLst>
              </a:tr>
              <a:tr h="4381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Enstitüler 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18 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(%15,48)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8538490"/>
                  </a:ext>
                </a:extLst>
              </a:tr>
              <a:tr h="4381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Toplam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11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84 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2558 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166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96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1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5C868FD8-C2C2-472D-B982-D691E2724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589563"/>
              </p:ext>
            </p:extLst>
          </p:nvPr>
        </p:nvGraphicFramePr>
        <p:xfrm>
          <a:off x="838200" y="1787071"/>
          <a:ext cx="10515599" cy="3262122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2540569">
                  <a:extLst>
                    <a:ext uri="{9D8B030D-6E8A-4147-A177-3AD203B41FA5}">
                      <a16:colId xmlns:a16="http://schemas.microsoft.com/office/drawing/2014/main" val="2802423449"/>
                    </a:ext>
                  </a:extLst>
                </a:gridCol>
                <a:gridCol w="1743486">
                  <a:extLst>
                    <a:ext uri="{9D8B030D-6E8A-4147-A177-3AD203B41FA5}">
                      <a16:colId xmlns:a16="http://schemas.microsoft.com/office/drawing/2014/main" val="2870327997"/>
                    </a:ext>
                  </a:extLst>
                </a:gridCol>
                <a:gridCol w="1486906">
                  <a:extLst>
                    <a:ext uri="{9D8B030D-6E8A-4147-A177-3AD203B41FA5}">
                      <a16:colId xmlns:a16="http://schemas.microsoft.com/office/drawing/2014/main" val="3436717216"/>
                    </a:ext>
                  </a:extLst>
                </a:gridCol>
                <a:gridCol w="1632021">
                  <a:extLst>
                    <a:ext uri="{9D8B030D-6E8A-4147-A177-3AD203B41FA5}">
                      <a16:colId xmlns:a16="http://schemas.microsoft.com/office/drawing/2014/main" val="1936026525"/>
                    </a:ext>
                  </a:extLst>
                </a:gridCol>
                <a:gridCol w="145115">
                  <a:extLst>
                    <a:ext uri="{9D8B030D-6E8A-4147-A177-3AD203B41FA5}">
                      <a16:colId xmlns:a16="http://schemas.microsoft.com/office/drawing/2014/main" val="1834702319"/>
                    </a:ext>
                  </a:extLst>
                </a:gridCol>
                <a:gridCol w="1486906">
                  <a:extLst>
                    <a:ext uri="{9D8B030D-6E8A-4147-A177-3AD203B41FA5}">
                      <a16:colId xmlns:a16="http://schemas.microsoft.com/office/drawing/2014/main" val="1714119871"/>
                    </a:ext>
                  </a:extLst>
                </a:gridCol>
                <a:gridCol w="1480596">
                  <a:extLst>
                    <a:ext uri="{9D8B030D-6E8A-4147-A177-3AD203B41FA5}">
                      <a16:colId xmlns:a16="http://schemas.microsoft.com/office/drawing/2014/main" val="3285040475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YILLARA GÖRE MEZUN ÖĞRENCİ SAYISI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2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>
                          <a:effectLst/>
                        </a:rPr>
                        <a:t>Yıllar</a:t>
                      </a:r>
                      <a:endParaRPr lang="tr-T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Ön lisans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Lisans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Yüksek Lisans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Doktora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</a:t>
                      </a:r>
                    </a:p>
                  </a:txBody>
                  <a:tcPr marL="68580" marR="68580" marT="0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770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2018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 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0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0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0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9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2019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 8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8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27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 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44</a:t>
                      </a: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352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2020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126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17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 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151</a:t>
                      </a: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93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Toplam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 134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25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 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195</a:t>
                      </a: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97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24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F5971C2-2710-4324-BCD4-670094233A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4485" y="1783080"/>
          <a:ext cx="794295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2952">
                  <a:extLst>
                    <a:ext uri="{9D8B030D-6E8A-4147-A177-3AD203B41FA5}">
                      <a16:colId xmlns:a16="http://schemas.microsoft.com/office/drawing/2014/main" val="29381427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chemeClr val="bg1"/>
                          </a:solidFill>
                          <a:effectLst/>
                        </a:rPr>
                        <a:t>UYGAR</a:t>
                      </a:r>
                      <a:r>
                        <a:rPr lang="tr-TR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800" dirty="0">
                          <a:solidFill>
                            <a:schemeClr val="bg1"/>
                          </a:solidFill>
                          <a:effectLst/>
                        </a:rPr>
                        <a:t>MERKEZLERİ</a:t>
                      </a:r>
                      <a:endParaRPr lang="tr-T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355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b="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1) </a:t>
                      </a:r>
                      <a:r>
                        <a:rPr lang="tr-TR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İleri ve Akıllı İmalat Teknolojileri Uygulama ve Araştırma Merkezi</a:t>
                      </a:r>
                      <a:endParaRPr lang="tr-T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789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b="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2) </a:t>
                      </a:r>
                      <a:r>
                        <a:rPr lang="tr-TR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Kent Çalışmaları Uygulama ve Araştırma Merkezi</a:t>
                      </a:r>
                      <a:endParaRPr lang="tr-T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599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3)</a:t>
                      </a:r>
                      <a:r>
                        <a:rPr kumimoji="0" lang="tr-T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Sürekli Eğitim Uygulama ve Araştırma Merkezi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822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4)</a:t>
                      </a:r>
                      <a:r>
                        <a:rPr kumimoji="0" lang="tr-T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Uluslararası Ticaret ve Lojistik Uygulama ve Araştırma Merkezi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274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5)</a:t>
                      </a:r>
                      <a:r>
                        <a:rPr kumimoji="0" lang="tr-T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Uzaktan Eğitim Uygulama ve Araştırma Merkezi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825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945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EBEA5F6C-9EF4-457A-8EC7-31554B877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973215"/>
              </p:ext>
            </p:extLst>
          </p:nvPr>
        </p:nvGraphicFramePr>
        <p:xfrm>
          <a:off x="2714466" y="2439192"/>
          <a:ext cx="6763067" cy="1979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5267">
                  <a:extLst>
                    <a:ext uri="{9D8B030D-6E8A-4147-A177-3AD203B41FA5}">
                      <a16:colId xmlns:a16="http://schemas.microsoft.com/office/drawing/2014/main" val="213284950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279023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>
                          <a:effectLst/>
                        </a:rPr>
                        <a:t>Proje Türü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>
                          <a:effectLst/>
                        </a:rPr>
                        <a:t>Devam Eden Proje Sayısı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795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>
                          <a:effectLst/>
                        </a:rPr>
                        <a:t>TÜBİTAK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 2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446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BAP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 25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517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>
                          <a:effectLst/>
                        </a:rPr>
                        <a:t>DİĞER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 1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695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>
                          <a:effectLst/>
                        </a:rPr>
                        <a:t>Toplam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 28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79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17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F5971C2-2710-4324-BCD4-670094233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668972"/>
              </p:ext>
            </p:extLst>
          </p:nvPr>
        </p:nvGraphicFramePr>
        <p:xfrm>
          <a:off x="2039178" y="2474160"/>
          <a:ext cx="8266043" cy="2309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8761">
                  <a:extLst>
                    <a:ext uri="{9D8B030D-6E8A-4147-A177-3AD203B41FA5}">
                      <a16:colId xmlns:a16="http://schemas.microsoft.com/office/drawing/2014/main" val="2938142770"/>
                    </a:ext>
                  </a:extLst>
                </a:gridCol>
                <a:gridCol w="5987282">
                  <a:extLst>
                    <a:ext uri="{9D8B030D-6E8A-4147-A177-3AD203B41FA5}">
                      <a16:colId xmlns:a16="http://schemas.microsoft.com/office/drawing/2014/main" val="120307784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YÜRÜRLÜKTE OLAN TEZ SAYILARI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355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>
                          <a:effectLst/>
                        </a:rPr>
                        <a:t> </a:t>
                      </a:r>
                      <a:endParaRPr lang="tr-T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>
                          <a:effectLst/>
                        </a:rPr>
                        <a:t>Lisansüstü Eğitim Enstitüsü </a:t>
                      </a:r>
                      <a:endParaRPr lang="tr-T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425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>
                          <a:effectLst/>
                        </a:rPr>
                        <a:t>Yüksek Lisans</a:t>
                      </a:r>
                      <a:endParaRPr lang="tr-T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 54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415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>
                          <a:effectLst/>
                        </a:rPr>
                        <a:t>Doktora</a:t>
                      </a:r>
                      <a:endParaRPr lang="tr-T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 10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57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>
                          <a:effectLst/>
                        </a:rPr>
                        <a:t>Toplam </a:t>
                      </a:r>
                      <a:endParaRPr lang="tr-T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dirty="0">
                          <a:effectLst/>
                        </a:rPr>
                        <a:t> 64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616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15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F5971C2-2710-4324-BCD4-670094233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123199"/>
              </p:ext>
            </p:extLst>
          </p:nvPr>
        </p:nvGraphicFramePr>
        <p:xfrm>
          <a:off x="1887985" y="1597860"/>
          <a:ext cx="7942952" cy="3843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3">
                  <a:extLst>
                    <a:ext uri="{9D8B030D-6E8A-4147-A177-3AD203B41FA5}">
                      <a16:colId xmlns:a16="http://schemas.microsoft.com/office/drawing/2014/main" val="2938142770"/>
                    </a:ext>
                  </a:extLst>
                </a:gridCol>
                <a:gridCol w="1073785">
                  <a:extLst>
                    <a:ext uri="{9D8B030D-6E8A-4147-A177-3AD203B41FA5}">
                      <a16:colId xmlns:a16="http://schemas.microsoft.com/office/drawing/2014/main" val="1755957156"/>
                    </a:ext>
                  </a:extLst>
                </a:gridCol>
                <a:gridCol w="1101976">
                  <a:extLst>
                    <a:ext uri="{9D8B030D-6E8A-4147-A177-3AD203B41FA5}">
                      <a16:colId xmlns:a16="http://schemas.microsoft.com/office/drawing/2014/main" val="1203077845"/>
                    </a:ext>
                  </a:extLst>
                </a:gridCol>
                <a:gridCol w="1101976">
                  <a:extLst>
                    <a:ext uri="{9D8B030D-6E8A-4147-A177-3AD203B41FA5}">
                      <a16:colId xmlns:a16="http://schemas.microsoft.com/office/drawing/2014/main" val="1961322963"/>
                    </a:ext>
                  </a:extLst>
                </a:gridCol>
                <a:gridCol w="1101976">
                  <a:extLst>
                    <a:ext uri="{9D8B030D-6E8A-4147-A177-3AD203B41FA5}">
                      <a16:colId xmlns:a16="http://schemas.microsoft.com/office/drawing/2014/main" val="2443969224"/>
                    </a:ext>
                  </a:extLst>
                </a:gridCol>
                <a:gridCol w="1101976">
                  <a:extLst>
                    <a:ext uri="{9D8B030D-6E8A-4147-A177-3AD203B41FA5}">
                      <a16:colId xmlns:a16="http://schemas.microsoft.com/office/drawing/2014/main" val="2402628780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HAREKETLİLİK PERFORMANSI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35542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 Hareketlilik Türü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425208"/>
                  </a:ext>
                </a:extLst>
              </a:tr>
              <a:tr h="47631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Öğrenci Hareketliliği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Gelen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0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5415911"/>
                  </a:ext>
                </a:extLst>
              </a:tr>
              <a:tr h="4763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Giden</a:t>
                      </a:r>
                    </a:p>
                  </a:txBody>
                  <a:tcPr marL="68580" marR="68580" marT="0" marB="0">
                    <a:lnT w="12700" cmpd="sng">
                      <a:noFill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5015168"/>
                  </a:ext>
                </a:extLst>
              </a:tr>
              <a:tr h="47631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Personel Hareketliliği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Gelen</a:t>
                      </a: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0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1570003"/>
                  </a:ext>
                </a:extLst>
              </a:tr>
              <a:tr h="4763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Giden</a:t>
                      </a: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7526136"/>
                  </a:ext>
                </a:extLst>
              </a:tr>
              <a:tr h="23095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Toplam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Gelen</a:t>
                      </a: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169675"/>
                  </a:ext>
                </a:extLst>
              </a:tr>
              <a:tr h="230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Giden</a:t>
                      </a: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263107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*25 Haziran 2021 itibariyle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78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15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F5971C2-2710-4324-BCD4-670094233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290842"/>
              </p:ext>
            </p:extLst>
          </p:nvPr>
        </p:nvGraphicFramePr>
        <p:xfrm>
          <a:off x="1887985" y="1597860"/>
          <a:ext cx="7942952" cy="217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476">
                  <a:extLst>
                    <a:ext uri="{9D8B030D-6E8A-4147-A177-3AD203B41FA5}">
                      <a16:colId xmlns:a16="http://schemas.microsoft.com/office/drawing/2014/main" val="2938142770"/>
                    </a:ext>
                  </a:extLst>
                </a:gridCol>
                <a:gridCol w="3971476">
                  <a:extLst>
                    <a:ext uri="{9D8B030D-6E8A-4147-A177-3AD203B41FA5}">
                      <a16:colId xmlns:a16="http://schemas.microsoft.com/office/drawing/2014/main" val="404055429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EĞİTİM ÖĞRETİM ALTYAPISI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355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</a:t>
                      </a: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</a:t>
                      </a: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36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Derslik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789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Bilgisayar Laboratuvarı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4057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Diğer Laboratuvar ve Atölyeler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882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178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81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İÇERİK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D2E1848D-B941-4D29-A43E-A6176A9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458"/>
            <a:ext cx="10515600" cy="4351338"/>
          </a:xfrm>
        </p:spPr>
        <p:txBody>
          <a:bodyPr>
            <a:normAutofit/>
          </a:bodyPr>
          <a:lstStyle/>
          <a:p>
            <a:pPr algn="just"/>
            <a:endParaRPr lang="tr-TR" b="0" i="0" dirty="0">
              <a:solidFill>
                <a:srgbClr val="0A0000"/>
              </a:solidFill>
              <a:effectLst/>
              <a:latin typeface="Nunito"/>
            </a:endParaRPr>
          </a:p>
          <a:p>
            <a:pPr algn="just"/>
            <a:r>
              <a:rPr lang="tr-TR" b="0" i="0" dirty="0">
                <a:solidFill>
                  <a:srgbClr val="0A0000"/>
                </a:solidFill>
                <a:effectLst/>
                <a:latin typeface="Nunito"/>
              </a:rPr>
              <a:t>Tarihçe</a:t>
            </a:r>
          </a:p>
          <a:p>
            <a:pPr algn="just"/>
            <a:endParaRPr lang="tr-TR" dirty="0">
              <a:solidFill>
                <a:srgbClr val="0A0000"/>
              </a:solidFill>
              <a:latin typeface="Nunito"/>
            </a:endParaRPr>
          </a:p>
          <a:p>
            <a:pPr algn="just"/>
            <a:r>
              <a:rPr lang="tr-TR" dirty="0">
                <a:solidFill>
                  <a:srgbClr val="0A0000"/>
                </a:solidFill>
                <a:latin typeface="Nunito"/>
              </a:rPr>
              <a:t>Üniversitemiz</a:t>
            </a:r>
          </a:p>
          <a:p>
            <a:pPr algn="just"/>
            <a:endParaRPr lang="tr-TR" dirty="0">
              <a:solidFill>
                <a:srgbClr val="0A0000"/>
              </a:solidFill>
              <a:latin typeface="Nunito"/>
            </a:endParaRPr>
          </a:p>
          <a:p>
            <a:pPr algn="just"/>
            <a:r>
              <a:rPr lang="tr-TR" dirty="0">
                <a:solidFill>
                  <a:srgbClr val="0A0000"/>
                </a:solidFill>
                <a:latin typeface="Nunito"/>
              </a:rPr>
              <a:t>Kurumsal Veriler</a:t>
            </a:r>
          </a:p>
          <a:p>
            <a:pPr algn="just"/>
            <a:endParaRPr lang="tr-TR" dirty="0">
              <a:solidFill>
                <a:srgbClr val="0A0000"/>
              </a:solidFill>
              <a:latin typeface="Nunito"/>
            </a:endParaRPr>
          </a:p>
          <a:p>
            <a:pPr algn="just"/>
            <a:r>
              <a:rPr lang="tr-TR" dirty="0">
                <a:solidFill>
                  <a:srgbClr val="0A0000"/>
                </a:solidFill>
                <a:latin typeface="Nunito"/>
              </a:rPr>
              <a:t>Kalite Güvence Yapılandırma Çalışmaları</a:t>
            </a:r>
          </a:p>
        </p:txBody>
      </p:sp>
    </p:spTree>
    <p:extLst>
      <p:ext uri="{BB962C8B-B14F-4D97-AF65-F5344CB8AC3E}">
        <p14:creationId xmlns:p14="http://schemas.microsoft.com/office/powerpoint/2010/main" val="161519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F5971C2-2710-4324-BCD4-670094233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956473"/>
              </p:ext>
            </p:extLst>
          </p:nvPr>
        </p:nvGraphicFramePr>
        <p:xfrm>
          <a:off x="1887985" y="1597860"/>
          <a:ext cx="7942952" cy="41529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971476">
                  <a:extLst>
                    <a:ext uri="{9D8B030D-6E8A-4147-A177-3AD203B41FA5}">
                      <a16:colId xmlns:a16="http://schemas.microsoft.com/office/drawing/2014/main" val="2938142770"/>
                    </a:ext>
                  </a:extLst>
                </a:gridCol>
                <a:gridCol w="3971476">
                  <a:extLst>
                    <a:ext uri="{9D8B030D-6E8A-4147-A177-3AD203B41FA5}">
                      <a16:colId xmlns:a16="http://schemas.microsoft.com/office/drawing/2014/main" val="404055429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SOSYAL YAŞAM ALTYAPISI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355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</a:t>
                      </a: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</a:t>
                      </a: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36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Toplantı Salonu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4057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Konferans Salonu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882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Merkezi Kantin-Kafeterya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098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Yemekhane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2432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Öğrenci Kulübü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7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Kütüphane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6304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Basılı Yayın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9.352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174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07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Elektronik Veri Tabanı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7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9.486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528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773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KURUMSAL VERİLER</a:t>
            </a:r>
          </a:p>
        </p:txBody>
      </p:sp>
      <p:graphicFrame>
        <p:nvGraphicFramePr>
          <p:cNvPr id="5" name="Tablo 7">
            <a:extLst>
              <a:ext uri="{FF2B5EF4-FFF2-40B4-BE49-F238E27FC236}">
                <a16:creationId xmlns:a16="http://schemas.microsoft.com/office/drawing/2014/main" id="{04759109-CBB7-4058-808A-1042861CC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294499"/>
              </p:ext>
            </p:extLst>
          </p:nvPr>
        </p:nvGraphicFramePr>
        <p:xfrm>
          <a:off x="6097180" y="1187772"/>
          <a:ext cx="58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000">
                  <a:extLst>
                    <a:ext uri="{9D8B030D-6E8A-4147-A177-3AD203B41FA5}">
                      <a16:colId xmlns:a16="http://schemas.microsoft.com/office/drawing/2014/main" val="3619336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ÜNİVERSİTEMİZ KAPALI ALAN DAĞILIMI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985914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94F06F8C-C326-47D0-B1CB-B48347552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180" y="1558612"/>
            <a:ext cx="5839640" cy="44773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BC6B9C0-751C-430A-932B-6AB89A52F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38" y="1187772"/>
            <a:ext cx="5725324" cy="122889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8175DCF-CBB1-4C58-A4F4-420C1F9B0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3" y="3359088"/>
            <a:ext cx="5830114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KALİTE GÜVENCE YAPILANDIRMA ÇALIŞMALARI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F51C2A7-8AA3-4584-9049-45D172977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80" y="1426977"/>
            <a:ext cx="9105975" cy="40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9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KALİTE GÜVENCE YAPILANDIRMA ÇALIŞMALARI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1A080A5-BAC0-48F8-B6DA-D400F90C2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997"/>
          <a:stretch/>
        </p:blipFill>
        <p:spPr>
          <a:xfrm>
            <a:off x="2801996" y="1021006"/>
            <a:ext cx="6588008" cy="525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TARSUS ÜNİVERSİTESİ KALİTE YÖNETİMİ ORGANİZASYON ŞEMASI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3E046687-0BD0-4DAE-8F9F-19BA727A2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215784"/>
              </p:ext>
            </p:extLst>
          </p:nvPr>
        </p:nvGraphicFramePr>
        <p:xfrm>
          <a:off x="0" y="872198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kdörtgen 3">
            <a:extLst>
              <a:ext uri="{FF2B5EF4-FFF2-40B4-BE49-F238E27FC236}">
                <a16:creationId xmlns:a16="http://schemas.microsoft.com/office/drawing/2014/main" id="{0C68D34A-0083-4264-84D5-5AA7F6468E77}"/>
              </a:ext>
            </a:extLst>
          </p:cNvPr>
          <p:cNvSpPr/>
          <p:nvPr/>
        </p:nvSpPr>
        <p:spPr>
          <a:xfrm>
            <a:off x="9664700" y="4445131"/>
            <a:ext cx="229870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Tarsus Genç Kalite Topluluğu</a:t>
            </a:r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3FE33A63-F6D4-43ED-A992-C309F3D5BF9E}"/>
              </a:ext>
            </a:extLst>
          </p:cNvPr>
          <p:cNvCxnSpPr>
            <a:cxnSpLocks/>
          </p:cNvCxnSpPr>
          <p:nvPr/>
        </p:nvCxnSpPr>
        <p:spPr>
          <a:xfrm>
            <a:off x="7366000" y="4737231"/>
            <a:ext cx="22987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0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TARSUS ÜNİVERSİTESİ KALİTE GÜVENCESİ YÖNERGESİ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6A435C6-584F-4ED2-B482-34B89B8C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023937"/>
            <a:ext cx="75057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6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TARSUS ÜNİVERSİTESİ KALİTE KOMİSYONU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D2E1848D-B941-4D29-A43E-A6176A9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45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tr-TR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Rektör,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Rektör Yardımcısı,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Genel Sekreter, 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ç) Kalite Koordinatörü, 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Rektörlük/fakülte/enstitü/yüksekokul/uygulama ve araştırma merkezi ve ilgili idari birimlerin yöneticileri veya temsilcileri,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e) Rektörlük tarafından gerekli görülmesi halinde, Senato tarafından seçilen aynı fakülte, enstitü, yüksekokul, meslek yüksekokulunu temsilen birden fazla olmamak ve farklı bilim alanlarından olmak üzere uzmanlıklarına göre Öğretim Üyeleri,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f) Strateji Geliştirme Daire Başkanı,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g) Öğrenci Temsilcisi.</a:t>
            </a:r>
            <a:endParaRPr lang="tr-TR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dirty="0">
              <a:solidFill>
                <a:srgbClr val="0A0000"/>
              </a:solidFill>
              <a:latin typeface="Nunito"/>
            </a:endParaRP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7425DCE6-389D-49DC-A518-198E27ED6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773812"/>
              </p:ext>
            </p:extLst>
          </p:nvPr>
        </p:nvGraphicFramePr>
        <p:xfrm>
          <a:off x="7773572" y="928468"/>
          <a:ext cx="4207412" cy="221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0203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TARSUS ÜNİVERSİTESİ KALİTE KOORDİNATÖRLÜĞÜ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3E046687-0BD0-4DAE-8F9F-19BA727A2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650634"/>
              </p:ext>
            </p:extLst>
          </p:nvPr>
        </p:nvGraphicFramePr>
        <p:xfrm>
          <a:off x="0" y="872198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517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TARSUS ÜNİVERSİTESİ KALİTE KOORDİNATÖRLÜĞÜ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D2E1848D-B941-4D29-A43E-A6176A9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45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tr-TR" sz="3600" b="1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Görevlerimiz: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Kalite güvence sistemi için gerekli süreçleri belirlemek, uygulamak ve sürdürülmesini sağlamak,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Kalite </a:t>
            </a: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güvence sistemi kapsamındaki performansı ve iyileştirme için ihtiyaçları raporlamak,</a:t>
            </a:r>
          </a:p>
          <a:p>
            <a:pPr marL="0" indent="0" algn="just">
              <a:buNone/>
            </a:pP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Kalite güvence ile ilgili konularda dış kuruluşlarla ilişkileri yürütmek,</a:t>
            </a:r>
          </a:p>
          <a:p>
            <a:pPr marL="0" indent="0" algn="just">
              <a:buNone/>
            </a:pP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ç) Kalite Koordinatörlüğünün görevleriyle ilgili olarak Üniversitenin tüm akademik ve idari birimleri arasında koordinasyonu sağlamak,</a:t>
            </a:r>
          </a:p>
          <a:p>
            <a:pPr marL="0" indent="0" algn="just">
              <a:buNone/>
            </a:pP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Kalite standartlarını takip ederek Üniversite Kalite Güvence Sisteminin yapılandırılmasını sağlamak,</a:t>
            </a:r>
          </a:p>
          <a:p>
            <a:pPr marL="0" indent="0" algn="just">
              <a:buNone/>
            </a:pP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e) Birim Kalite Temsilcileri ile gerçekleştirilen toplantıları koordine etmek,</a:t>
            </a:r>
          </a:p>
          <a:p>
            <a:pPr marL="0" indent="0" algn="just">
              <a:buNone/>
            </a:pP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f) Görev alanıyla ilgili doküman hazırlamak, dokümanlarda düzeltme yapmak, yayınlamak, kaydetmek ve dağıtım yapmak,</a:t>
            </a:r>
          </a:p>
          <a:p>
            <a:pPr marL="0" indent="0" algn="just">
              <a:buNone/>
            </a:pP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g) Kurumsal iç değerlendirme planını hazırlamak ve iç değerlendirmenin yapılmasını sağlamak,</a:t>
            </a:r>
          </a:p>
          <a:p>
            <a:pPr marL="0" indent="0" algn="just">
              <a:buNone/>
            </a:pP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ğ) İç paydaşların kalite ve akreditasyon ile ilgili eğitim almalarını sağlamak, konuyla ilgili eğitimler vermek,</a:t>
            </a:r>
          </a:p>
          <a:p>
            <a:pPr marL="0" indent="0" algn="just">
              <a:buNone/>
            </a:pP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h) Kalite hedeflerinin belirlenmesini ve hedef bazlı performans ölçümlerinin yapılmasını sağlamak,</a:t>
            </a:r>
          </a:p>
          <a:p>
            <a:pPr marL="0" indent="0" algn="just">
              <a:buNone/>
            </a:pP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ı) Tarsus Üniversitesi Kalite Komisyonunun sekretarya ve personel destek hizmetlerini yürütmek,</a:t>
            </a:r>
          </a:p>
          <a:p>
            <a:pPr marL="0" indent="0" algn="just">
              <a:buNone/>
            </a:pP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i) Koordinatörlük büro çalışmalarını yönetmek,</a:t>
            </a:r>
          </a:p>
          <a:p>
            <a:pPr marL="0" indent="0" algn="just">
              <a:buNone/>
            </a:pPr>
            <a:r>
              <a:rPr lang="tr-TR" sz="27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j) Dış değerlendirme ve denetim faaliyetlerinin gerçekleştirilebilmesi için gerekli tedbirleri almaktır.</a:t>
            </a:r>
          </a:p>
          <a:p>
            <a:pPr marL="0" indent="0" algn="just">
              <a:buNone/>
            </a:pPr>
            <a:endParaRPr lang="tr-TR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dirty="0">
              <a:solidFill>
                <a:srgbClr val="0A0000"/>
              </a:solidFill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920580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TARSUS ÜNİVERSİTESİ POLİTİKALARI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D2E1848D-B941-4D29-A43E-A6176A9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458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tr-TR" dirty="0">
              <a:solidFill>
                <a:srgbClr val="0A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tr-TR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 Geliştirme Politikası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 Öğretim Politikası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Kalite Güvence Politikası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Toplumsal Katkı Politikası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Uluslararasılaşma Politikası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Yönetim Politikası</a:t>
            </a:r>
            <a:endParaRPr lang="tr-TR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tr-TR" dirty="0">
              <a:solidFill>
                <a:srgbClr val="0A0000"/>
              </a:solidFill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20132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TARİHÇE</a:t>
            </a:r>
          </a:p>
        </p:txBody>
      </p:sp>
      <p:pic>
        <p:nvPicPr>
          <p:cNvPr id="3" name="Picture 2" descr="Tarsus Üniversitesi">
            <a:extLst>
              <a:ext uri="{FF2B5EF4-FFF2-40B4-BE49-F238E27FC236}">
                <a16:creationId xmlns:a16="http://schemas.microsoft.com/office/drawing/2014/main" id="{22FEF823-83DB-48EF-AC33-29F327F4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2198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D2E1848D-B941-4D29-A43E-A6176A9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buNone/>
            </a:pPr>
            <a:endParaRPr lang="tr-TR" sz="2400" dirty="0">
              <a:latin typeface="Nunito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tr-TR" sz="2400" dirty="0">
                <a:latin typeface="Nunito"/>
              </a:rPr>
              <a:t>Üniversitemizin temelleri 1992’de Mersin Üniversitesi’ne bağlı olarak kurulan Tarsus Meslek Yüksekokulu ve Tarsus Sağlık Hizmetleri Meslek Yüksekokulu ile atılmıştır.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tr-TR" sz="2400" dirty="0">
                <a:latin typeface="Nunito"/>
              </a:rPr>
              <a:t>2001’de Tarsus Teknik Eğitim Fakültesi’nin, 2005’te Tarsus Uygulamalı Teknoloji ve İşletmecilik Yüksekokulu’nun, 2009’da Tarsus Teknoloji Fakültesi’nin ve 2015’te Havacılık ve Uzay Bilimleri Fakültesi’nin kurulmasıyla Üniversitenin alt yapısı oluşturmuştur. </a:t>
            </a:r>
          </a:p>
          <a:p>
            <a:pPr algn="just"/>
            <a:endParaRPr lang="tr-TR" sz="24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sz="24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842932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TARSUS ÜNİVERSİTESİ POLİTİKALARI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8AD07D3-8853-4C76-8893-3818CE008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176" y="1123132"/>
            <a:ext cx="7929648" cy="49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61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TARSUS ÜNİVERSİTESİ İÇ DEĞERLENDİRME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D2E1848D-B941-4D29-A43E-A6176A9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8" y="1375458"/>
            <a:ext cx="768096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yılında gerçekleştirilen İç Değerlendirme çalışmaları:</a:t>
            </a:r>
          </a:p>
          <a:p>
            <a:pPr marL="514350" indent="-514350" algn="just">
              <a:buFont typeface="+mj-lt"/>
              <a:buAutoNum type="arabicPeriod"/>
            </a:pPr>
            <a:endParaRPr lang="tr-TR" sz="24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tr-TR" sz="24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Kurumsal İç Değerlendirme</a:t>
            </a:r>
          </a:p>
          <a:p>
            <a:pPr lvl="1" algn="just"/>
            <a:r>
              <a:rPr lang="tr-TR" sz="20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Birimlerin </a:t>
            </a:r>
            <a:r>
              <a:rPr lang="tr-TR" sz="2000" b="0" i="0" dirty="0" err="1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KİDR’leri</a:t>
            </a:r>
            <a:endParaRPr lang="tr-TR" sz="20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tr-TR" sz="20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 </a:t>
            </a:r>
            <a:r>
              <a:rPr lang="tr-TR" sz="2000" dirty="0" err="1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KİDR’si</a:t>
            </a:r>
            <a:endParaRPr lang="tr-TR" sz="20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tr-TR" sz="24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tr-TR" sz="24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Uzaktan Eğitimde Kalite Güvencesi</a:t>
            </a:r>
          </a:p>
          <a:p>
            <a:pPr lvl="1" algn="just"/>
            <a:r>
              <a:rPr lang="tr-TR" sz="2000" dirty="0">
                <a:solidFill>
                  <a:srgbClr val="0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Uzaktan Eğitimde Kalite Güvencesi Ek Raporu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9D9D8CA7-FBAB-42B9-A215-F271017E391C}"/>
              </a:ext>
            </a:extLst>
          </p:cNvPr>
          <p:cNvGrpSpPr/>
          <p:nvPr/>
        </p:nvGrpSpPr>
        <p:grpSpPr>
          <a:xfrm>
            <a:off x="7913967" y="1352405"/>
            <a:ext cx="4137355" cy="4374391"/>
            <a:chOff x="7913967" y="1352405"/>
            <a:chExt cx="4137355" cy="4374391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4037C9C5-D4F4-484A-926C-DDF08EB6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3967" y="1352405"/>
              <a:ext cx="4137355" cy="4374391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98E24F0-3BA9-45F2-8484-BB9339914846}"/>
                </a:ext>
              </a:extLst>
            </p:cNvPr>
            <p:cNvSpPr/>
            <p:nvPr/>
          </p:nvSpPr>
          <p:spPr>
            <a:xfrm>
              <a:off x="9401175" y="1457326"/>
              <a:ext cx="1095375" cy="1123950"/>
            </a:xfrm>
            <a:prstGeom prst="ellipse">
              <a:avLst/>
            </a:prstGeom>
            <a:solidFill>
              <a:srgbClr val="1AB3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KALİTE GÜVENCESİ SİSTEMİ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81B8EDE-ECF8-4C35-AE49-2787B3508715}"/>
                </a:ext>
              </a:extLst>
            </p:cNvPr>
            <p:cNvSpPr/>
            <p:nvPr/>
          </p:nvSpPr>
          <p:spPr>
            <a:xfrm>
              <a:off x="8060861" y="2219326"/>
              <a:ext cx="1095375" cy="1123950"/>
            </a:xfrm>
            <a:prstGeom prst="ellipse">
              <a:avLst/>
            </a:prstGeom>
            <a:solidFill>
              <a:srgbClr val="D53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TOPLUMSAL KATKI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818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Devam Eden Koordinatörlük Projeleri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D2E1848D-B941-4D29-A43E-A6176A9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9" y="1400858"/>
            <a:ext cx="1128932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4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sz="24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 Kalite Güvence Sisteminin Yapılandırılması</a:t>
            </a:r>
          </a:p>
          <a:p>
            <a:pPr marL="0" indent="0" algn="just">
              <a:buNone/>
            </a:pPr>
            <a:endParaRPr lang="tr-TR" sz="24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just">
              <a:buNone/>
            </a:pPr>
            <a:r>
              <a:rPr lang="tr-TR" sz="20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 Birimlerinin Organizasyon Şemalarının, Görev Tanımlarının ve İş Akışlarının Hazırlanması</a:t>
            </a:r>
          </a:p>
          <a:p>
            <a:pPr marL="457200" lvl="1" indent="0" algn="just">
              <a:buNone/>
            </a:pPr>
            <a:endParaRPr lang="tr-TR" sz="20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just">
              <a:buNone/>
            </a:pPr>
            <a:r>
              <a:rPr lang="tr-TR" sz="20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Birim Formlarının Standardizasyonu</a:t>
            </a:r>
            <a:endParaRPr lang="tr-TR" sz="1600" dirty="0">
              <a:solidFill>
                <a:srgbClr val="0A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88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 İÇİ BİLGİLENDİRME TOPLANTILARI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D2E1848D-B941-4D29-A43E-A6176A9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375458"/>
            <a:ext cx="10693400" cy="4351338"/>
          </a:xfrm>
        </p:spPr>
        <p:txBody>
          <a:bodyPr>
            <a:normAutofit/>
          </a:bodyPr>
          <a:lstStyle/>
          <a:p>
            <a:pPr algn="just"/>
            <a:endParaRPr lang="tr-TR" sz="24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sz="24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KİDR Yönetim Bilgilendirme Toplantısı (19.02.2021)</a:t>
            </a:r>
          </a:p>
          <a:p>
            <a:pPr algn="just"/>
            <a:endParaRPr lang="tr-TR" sz="24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sz="24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KİDR İdari Birimleri Bilgilendirme Toplantısı (26.02.2021)</a:t>
            </a:r>
          </a:p>
          <a:p>
            <a:pPr algn="just"/>
            <a:endParaRPr lang="tr-TR" sz="24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sz="24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KİDR  Akademik Birimleri Bilgilendirme Toplantısı (05.03.2021)</a:t>
            </a:r>
          </a:p>
          <a:p>
            <a:pPr algn="just"/>
            <a:endParaRPr lang="tr-TR" sz="24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sz="24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KDDP Kurum İçi Bilgilendirme Toplantısı (09.06.2021)</a:t>
            </a:r>
            <a:endParaRPr lang="tr-TR" sz="2000" dirty="0">
              <a:solidFill>
                <a:srgbClr val="0A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72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KURUM İÇİ EĞİTİMLER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D2E1848D-B941-4D29-A43E-A6176A9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375458"/>
            <a:ext cx="10693400" cy="4351338"/>
          </a:xfrm>
        </p:spPr>
        <p:txBody>
          <a:bodyPr>
            <a:normAutofit/>
          </a:bodyPr>
          <a:lstStyle/>
          <a:p>
            <a:pPr algn="just"/>
            <a:endParaRPr lang="tr-TR" sz="24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sz="24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KİDR Yazım Eğitimi ve Bilgilendirme Toplantısı (15.03.2021)</a:t>
            </a:r>
          </a:p>
          <a:p>
            <a:pPr algn="just"/>
            <a:endParaRPr lang="tr-TR" sz="2400" b="0" i="0" dirty="0">
              <a:solidFill>
                <a:srgbClr val="0A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sz="2400" b="0" i="0" dirty="0">
                <a:solidFill>
                  <a:srgbClr val="0A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Görev Tanımları ve İş Akışları Bilgilendirme Eğitimi (29.03.2021)</a:t>
            </a:r>
            <a:endParaRPr lang="tr-TR" sz="2000" dirty="0">
              <a:solidFill>
                <a:srgbClr val="0A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95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5AE955A-34D8-4EB4-BE6B-211E9471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00" y="0"/>
            <a:ext cx="2592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88C7669-C0FC-4AEA-8055-57C9A574FB16}"/>
              </a:ext>
            </a:extLst>
          </p:cNvPr>
          <p:cNvSpPr txBox="1"/>
          <p:nvPr/>
        </p:nvSpPr>
        <p:spPr>
          <a:xfrm>
            <a:off x="3875314" y="2407334"/>
            <a:ext cx="444137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>
                <a:solidFill>
                  <a:srgbClr val="002060"/>
                </a:solidFill>
                <a:latin typeface="Lucida Handwriting" panose="03010101010101010101" pitchFamily="66" charset="0"/>
              </a:rPr>
              <a:t>Kanadımız , gayretimiz.</a:t>
            </a:r>
            <a:endParaRPr lang="tr-TR" dirty="0">
              <a:solidFill>
                <a:srgbClr val="00206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026" name="Picture 2" descr="Tarsus Üniversitesi">
            <a:extLst>
              <a:ext uri="{FF2B5EF4-FFF2-40B4-BE49-F238E27FC236}">
                <a16:creationId xmlns:a16="http://schemas.microsoft.com/office/drawing/2014/main" id="{19099A92-0439-4B05-8B83-FAB46C4D4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52680"/>
            <a:ext cx="9385299" cy="37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TARİHÇE</a:t>
            </a:r>
          </a:p>
        </p:txBody>
      </p:sp>
      <p:graphicFrame>
        <p:nvGraphicFramePr>
          <p:cNvPr id="3" name="Tablo 3">
            <a:extLst>
              <a:ext uri="{FF2B5EF4-FFF2-40B4-BE49-F238E27FC236}">
                <a16:creationId xmlns:a16="http://schemas.microsoft.com/office/drawing/2014/main" id="{1BE9029F-72E5-43B8-8B1C-EA34F5587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357501"/>
              </p:ext>
            </p:extLst>
          </p:nvPr>
        </p:nvGraphicFramePr>
        <p:xfrm>
          <a:off x="817403" y="1024598"/>
          <a:ext cx="10557193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93">
                  <a:extLst>
                    <a:ext uri="{9D8B030D-6E8A-4147-A177-3AD203B41FA5}">
                      <a16:colId xmlns:a16="http://schemas.microsoft.com/office/drawing/2014/main" val="3802993517"/>
                    </a:ext>
                  </a:extLst>
                </a:gridCol>
                <a:gridCol w="9220200">
                  <a:extLst>
                    <a:ext uri="{9D8B030D-6E8A-4147-A177-3AD203B41FA5}">
                      <a16:colId xmlns:a16="http://schemas.microsoft.com/office/drawing/2014/main" val="15510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Tarih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Gelişim Süreci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7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Meslek Yüksekokulunun kurulması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6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Sağlık Hizmetleri Meslek Yüksekokulunun kurulması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3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2001 - 2009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Tarsus Teknik Eğitim Fakültesi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42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Tarsus Teknoloji Fakültesinin kurulması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4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2005 - 2019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Tarsus Uygulamalı Teknoloji ve İşletmecilik Yüksekokulu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7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Havacılık ve Uzay Bilimleri Fakültesinin kurulması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96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Fakültesinin kurulması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27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İnsan ve Toplum Bilimleri Fakültesinin kurulması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83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Lisansüstü Eğitim Enstitüsünün kurulması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9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Uygulamalı Bilimler Fakültesinin kurulması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20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Mühendislik Fakültesinin kurulması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25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Sağlık Bilimleri Fakültesinin kurulması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36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Mersin Tarsus Organize Sanayi Bölgesi Teknik Bilimler Meslek Yüksekokulunun kurulması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64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80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ÜNİVERSİTEMİZ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6122EAF-CD80-4E17-BC96-FF53DCC9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045553"/>
            <a:ext cx="10515600" cy="435133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F63539-A4E5-40AE-8473-E6A48D376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93" y="994753"/>
            <a:ext cx="7415213" cy="52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2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ÜNİVERSİTEMİZ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6122EAF-CD80-4E17-BC96-FF53DCC9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045553"/>
            <a:ext cx="10515600" cy="4351338"/>
          </a:xfrm>
        </p:spPr>
        <p:txBody>
          <a:bodyPr/>
          <a:lstStyle/>
          <a:p>
            <a:r>
              <a:rPr lang="tr-TR" dirty="0"/>
              <a:t>1 ENSTİTÜ, 18 Lisansüstü Programı</a:t>
            </a:r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6E4870D8-8EE8-4C6D-829F-F6B64940BB09}"/>
              </a:ext>
            </a:extLst>
          </p:cNvPr>
          <p:cNvGraphicFramePr>
            <a:graphicFrameLocks noGrp="1"/>
          </p:cNvGraphicFramePr>
          <p:nvPr/>
        </p:nvGraphicFramePr>
        <p:xfrm>
          <a:off x="1992621" y="1623352"/>
          <a:ext cx="82067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6758">
                  <a:extLst>
                    <a:ext uri="{9D8B030D-6E8A-4147-A177-3AD203B41FA5}">
                      <a16:colId xmlns:a16="http://schemas.microsoft.com/office/drawing/2014/main" val="185486864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LİSANSÜSTÜ EĞİTİM ENSTİTÜSÜ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633519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2FBBA97F-DB2F-40FF-9ACE-24D3EDA0B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302566"/>
              </p:ext>
            </p:extLst>
          </p:nvPr>
        </p:nvGraphicFramePr>
        <p:xfrm>
          <a:off x="1992621" y="2080869"/>
          <a:ext cx="820675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364">
                  <a:extLst>
                    <a:ext uri="{9D8B030D-6E8A-4147-A177-3AD203B41FA5}">
                      <a16:colId xmlns:a16="http://schemas.microsoft.com/office/drawing/2014/main" val="1854868641"/>
                    </a:ext>
                  </a:extLst>
                </a:gridCol>
                <a:gridCol w="4092394">
                  <a:extLst>
                    <a:ext uri="{9D8B030D-6E8A-4147-A177-3AD203B41FA5}">
                      <a16:colId xmlns:a16="http://schemas.microsoft.com/office/drawing/2014/main" val="453750341"/>
                    </a:ext>
                  </a:extLst>
                </a:gridCol>
              </a:tblGrid>
              <a:tr h="363273">
                <a:tc>
                  <a:txBody>
                    <a:bodyPr/>
                    <a:lstStyle/>
                    <a:p>
                      <a:r>
                        <a:rPr lang="tr-TR" dirty="0"/>
                        <a:t>Yüksek Lisans  (12 program)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Doktora (6 program)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633519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BANKACILIK VE FİNANS (YL) (TEZLİ)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ENERJİ SİSTEMLERİ MÜHENDİSLİĞİ (DR)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268771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ENERJİ SİSTEMLERİ MÜHENDİSLİĞİ (YL) (TEZLİ)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FİNANS VE BANKACILIK (DR)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48486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FİNANS VE BANKACILIK (YL) (TEZLİ)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MAKİNE MÜHENDİSLİĞİ (DR)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441007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MAKİNE MÜHENDİSLİĞİ (YL) (TEZLİ)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ULUSLARARASI TİCARET VE LOJİSTİK (DR)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517660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OTOMOTİV MÜHENDİSLİĞİ (YL) (TEZLİ)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İMALAT MÜHENDİSLİĞİ (DR)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21864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SİYASET BİLİMİ VE KAMU YÖNETİMİ (YL) (TEZLİ)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İŞ SAĞLIĞI VE GÜVENLİĞİ (DR)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83445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ULUSLARARASI TİCARET VE LOJİSTİK (YL) (TEZLİ)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endParaRPr lang="tr-TR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34176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İKTİSAT (YL) (TEZLİ)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288449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İMALAT MÜHENDİSLİĞİ (YL) (TEZLİ)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694754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İŞ SAĞLIĞI VE GÜVENLİĞİ (YL) (TEZLİ)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996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İŞ SAĞLIĞI VE GÜVENLİĞİ (YL) (TEZSİZ) (İÖ)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320652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İŞLETME (YL) (TEZLİ)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3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77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ÜNİVERSİTEMİZ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6122EAF-CD80-4E17-BC96-FF53DCC9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045553"/>
            <a:ext cx="10515600" cy="4351338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7 FAKÜLTE, 33 Lisans Programı</a:t>
            </a: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2FBBA97F-DB2F-40FF-9ACE-24D3EDA0B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0392"/>
              </p:ext>
            </p:extLst>
          </p:nvPr>
        </p:nvGraphicFramePr>
        <p:xfrm>
          <a:off x="2821358" y="2462187"/>
          <a:ext cx="6371484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900">
                  <a:extLst>
                    <a:ext uri="{9D8B030D-6E8A-4147-A177-3AD203B41FA5}">
                      <a16:colId xmlns:a16="http://schemas.microsoft.com/office/drawing/2014/main" val="1854868641"/>
                    </a:ext>
                  </a:extLst>
                </a:gridCol>
                <a:gridCol w="2091584">
                  <a:extLst>
                    <a:ext uri="{9D8B030D-6E8A-4147-A177-3AD203B41FA5}">
                      <a16:colId xmlns:a16="http://schemas.microsoft.com/office/drawing/2014/main" val="453750341"/>
                    </a:ext>
                  </a:extLst>
                </a:gridCol>
              </a:tblGrid>
              <a:tr h="363273">
                <a:tc>
                  <a:txBody>
                    <a:bodyPr/>
                    <a:lstStyle/>
                    <a:p>
                      <a:r>
                        <a:rPr lang="tr-TR" dirty="0"/>
                        <a:t>Fakülte Adı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Program Sayısı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633519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HAVACILIK VE UZAY BİLİMLERİ FAKÜLTESİ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268771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MÜHENDİSLİK FAKÜLTESİ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48486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SAĞLIK BİLİMLERİ FAKÜLTESİ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441007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TEKNOLOJİ FAKÜLTESİ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(Yarı Pasif)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517660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UYGULAMALI BİLİMLER FAKÜLTESİ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21864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İNSAN VE TOPLUM BİLİMLERİ FAKÜLTESİ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83445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İKTİSADİ VE İDARİ BİLİMLER FAKÜLTESİ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3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4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ÜNİVERSİTEMİZ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6122EAF-CD80-4E17-BC96-FF53DCC9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629753"/>
            <a:ext cx="10515600" cy="4351338"/>
          </a:xfrm>
        </p:spPr>
        <p:txBody>
          <a:bodyPr/>
          <a:lstStyle/>
          <a:p>
            <a:r>
              <a:rPr lang="tr-TR" dirty="0"/>
              <a:t>3 MESLEK YÜKSEKOKULU, 33 Ön Lisans Programı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Rektörlüğe bağlı 1 ORTAK DERSLER BÖLÜMÜ</a:t>
            </a: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2FBBA97F-DB2F-40FF-9ACE-24D3EDA0B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9750"/>
              </p:ext>
            </p:extLst>
          </p:nvPr>
        </p:nvGraphicFramePr>
        <p:xfrm>
          <a:off x="2694358" y="2723197"/>
          <a:ext cx="6371484" cy="141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900">
                  <a:extLst>
                    <a:ext uri="{9D8B030D-6E8A-4147-A177-3AD203B41FA5}">
                      <a16:colId xmlns:a16="http://schemas.microsoft.com/office/drawing/2014/main" val="1854868641"/>
                    </a:ext>
                  </a:extLst>
                </a:gridCol>
                <a:gridCol w="2091584">
                  <a:extLst>
                    <a:ext uri="{9D8B030D-6E8A-4147-A177-3AD203B41FA5}">
                      <a16:colId xmlns:a16="http://schemas.microsoft.com/office/drawing/2014/main" val="453750341"/>
                    </a:ext>
                  </a:extLst>
                </a:gridCol>
              </a:tblGrid>
              <a:tr h="363273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Meslek Yüksekokulu Adı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Program Sayısı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633519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MERSİN TARSUS ORGANİZE SANAYİ BÖLGESİ TEKNİK BİLİMLER MESLEK YÜKSEKOKULU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268771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MESLEK YÜKSEKOKULU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</a:t>
                      </a:r>
                      <a:r>
                        <a:rPr lang="tr-T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 Yarı Pasif)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48486"/>
                  </a:ext>
                </a:extLst>
              </a:tr>
              <a:tr h="3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SAĞLIK HİZMETLERİ MESLEK YÜKSEKOKULU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441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3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45770-7305-45A0-AD29-F63717E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280"/>
            <a:ext cx="10515600" cy="83491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ÜNİVERSİTEMİZ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6122EAF-CD80-4E17-BC96-FF53DCC9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629753"/>
            <a:ext cx="10515600" cy="435133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1B3AD9-7230-4CDF-B820-95C57AC8E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58" y="1016496"/>
            <a:ext cx="7253884" cy="51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1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3954</TotalTime>
  <Words>1653</Words>
  <Application>Microsoft Office PowerPoint</Application>
  <PresentationFormat>Geniş ekran</PresentationFormat>
  <Paragraphs>527</Paragraphs>
  <Slides>35</Slides>
  <Notes>35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Lucida Handwriting</vt:lpstr>
      <vt:lpstr>Nunito</vt:lpstr>
      <vt:lpstr>Open Sans</vt:lpstr>
      <vt:lpstr>Tahoma</vt:lpstr>
      <vt:lpstr>Times New Roman</vt:lpstr>
      <vt:lpstr>Office Teması</vt:lpstr>
      <vt:lpstr>TARSUS ÜNİVERSİTESİ</vt:lpstr>
      <vt:lpstr>İÇERİK</vt:lpstr>
      <vt:lpstr>TARİHÇE</vt:lpstr>
      <vt:lpstr>TARİHÇE</vt:lpstr>
      <vt:lpstr>ÜNİVERSİTEMİZ</vt:lpstr>
      <vt:lpstr>ÜNİVERSİTEMİZ</vt:lpstr>
      <vt:lpstr>ÜNİVERSİTEMİZ</vt:lpstr>
      <vt:lpstr>ÜNİVERSİTEMİZ</vt:lpstr>
      <vt:lpstr>ÜNİVERSİTEMİZ</vt:lpstr>
      <vt:lpstr>KURUMSAL VERİLER</vt:lpstr>
      <vt:lpstr>KURUMSAL VERİLER</vt:lpstr>
      <vt:lpstr>KURUMSAL VERİLER</vt:lpstr>
      <vt:lpstr>KURUMSAL VERİLER</vt:lpstr>
      <vt:lpstr>KURUMSAL VERİLER</vt:lpstr>
      <vt:lpstr>KURUMSAL VERİLER</vt:lpstr>
      <vt:lpstr>KURUMSAL VERİLER</vt:lpstr>
      <vt:lpstr>KURUMSAL VERİLER</vt:lpstr>
      <vt:lpstr>KURUMSAL VERİLER</vt:lpstr>
      <vt:lpstr>KURUMSAL VERİLER</vt:lpstr>
      <vt:lpstr>KURUMSAL VERİLER</vt:lpstr>
      <vt:lpstr>KURUMSAL VERİLER</vt:lpstr>
      <vt:lpstr>KALİTE GÜVENCE YAPILANDIRMA ÇALIŞMALARI</vt:lpstr>
      <vt:lpstr>KALİTE GÜVENCE YAPILANDIRMA ÇALIŞMALARI</vt:lpstr>
      <vt:lpstr>TARSUS ÜNİVERSİTESİ KALİTE YÖNETİMİ ORGANİZASYON ŞEMASI</vt:lpstr>
      <vt:lpstr>TARSUS ÜNİVERSİTESİ KALİTE GÜVENCESİ YÖNERGESİ</vt:lpstr>
      <vt:lpstr>TARSUS ÜNİVERSİTESİ KALİTE KOMİSYONU</vt:lpstr>
      <vt:lpstr>TARSUS ÜNİVERSİTESİ KALİTE KOORDİNATÖRLÜĞÜ</vt:lpstr>
      <vt:lpstr>TARSUS ÜNİVERSİTESİ KALİTE KOORDİNATÖRLÜĞÜ</vt:lpstr>
      <vt:lpstr>TARSUS ÜNİVERSİTESİ POLİTİKALARI</vt:lpstr>
      <vt:lpstr>TARSUS ÜNİVERSİTESİ POLİTİKALARI</vt:lpstr>
      <vt:lpstr>TARSUS ÜNİVERSİTESİ İÇ DEĞERLENDİRME</vt:lpstr>
      <vt:lpstr>Devam Eden Koordinatörlük Projeleri</vt:lpstr>
      <vt:lpstr>KURUM İÇİ BİLGİLENDİRME TOPLANTILARI</vt:lpstr>
      <vt:lpstr>KURUM İÇİ EĞİTİMLER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User</dc:creator>
  <cp:lastModifiedBy>Lenovo</cp:lastModifiedBy>
  <cp:revision>154</cp:revision>
  <cp:lastPrinted>2021-05-25T08:33:54Z</cp:lastPrinted>
  <dcterms:created xsi:type="dcterms:W3CDTF">2019-08-19T05:31:06Z</dcterms:created>
  <dcterms:modified xsi:type="dcterms:W3CDTF">2021-08-19T13:25:33Z</dcterms:modified>
</cp:coreProperties>
</file>